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media1.m4a" ContentType="audio/unknown"/>
  <Override PartName="/ppt/media/media2.m4a" ContentType="audio/unknown"/>
  <Override PartName="/ppt/media/media3.m4a" ContentType="audio/unknown"/>
  <Override PartName="/ppt/media/media4.m4a" ContentType="audio/unknown"/>
  <Override PartName="/ppt/media/media5.m4a" ContentType="audio/unknown"/>
  <Override PartName="/ppt/media/media6.m4a" ContentType="audio/unknown"/>
  <Override PartName="/ppt/media/media7.m4a" ContentType="audio/unknown"/>
  <Override PartName="/ppt/media/media8.m4a" ContentType="audio/unknown"/>
  <Override PartName="/ppt/media/media9.m4a" ContentType="audio/unknown"/>
  <Override PartName="/ppt/media/media10.m4a" ContentType="audio/unknown"/>
  <Override PartName="/ppt/media/media11.m4a" ContentType="audio/unknown"/>
  <Override PartName="/ppt/media/media1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b="def" i="def"/>
      <a:tcStyle>
        <a:tcBdr/>
        <a:fill>
          <a:solidFill>
            <a:srgbClr val="FFFFFF"/>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3CCCB"/>
          </a:solidFill>
        </a:fill>
      </a:tcStyle>
    </a:wholeTbl>
    <a:band2H>
      <a:tcTxStyle b="def" i="def"/>
      <a:tcStyle>
        <a:tcBdr/>
        <a:fill>
          <a:solidFill>
            <a:srgbClr val="F9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6E8CC"/>
          </a:solidFill>
        </a:fill>
      </a:tcStyle>
    </a:wholeTbl>
    <a:band2H>
      <a:tcTxStyle b="def" i="def"/>
      <a:tcStyle>
        <a:tcBdr/>
        <a:fill>
          <a:solidFill>
            <a:srgbClr val="FBF4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DEF2"/>
          </a:solidFill>
        </a:fill>
      </a:tcStyle>
    </a:wholeTbl>
    <a:band2H>
      <a:tcTxStyle b="def" i="def"/>
      <a:tcStyle>
        <a:tcBdr/>
        <a:fill>
          <a:solidFill>
            <a:srgbClr val="E8EFF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92" name="Shape 192"/>
          <p:cNvSpPr/>
          <p:nvPr>
            <p:ph type="sldImg"/>
          </p:nvPr>
        </p:nvSpPr>
        <p:spPr>
          <a:xfrm>
            <a:off x="1143000" y="685800"/>
            <a:ext cx="4572000" cy="3429000"/>
          </a:xfrm>
          <a:prstGeom prst="rect">
            <a:avLst/>
          </a:prstGeom>
        </p:spPr>
        <p:txBody>
          <a:bodyPr/>
          <a:lstStyle/>
          <a:p>
            <a:pPr/>
          </a:p>
        </p:txBody>
      </p:sp>
      <p:sp>
        <p:nvSpPr>
          <p:cNvPr id="193" name="Shape 19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spTree>
      <p:nvGrpSpPr>
        <p:cNvPr id="1" name=""/>
        <p:cNvGrpSpPr/>
        <p:nvPr/>
      </p:nvGrpSpPr>
      <p:grpSpPr>
        <a:xfrm>
          <a:off x="0" y="0"/>
          <a:ext cx="0" cy="0"/>
          <a:chOff x="0" y="0"/>
          <a:chExt cx="0" cy="0"/>
        </a:xfrm>
      </p:grpSpPr>
      <p:pic>
        <p:nvPicPr>
          <p:cNvPr id="12" name="Google Shape;6;p15" descr="Google Shape;6;p15"/>
          <p:cNvPicPr>
            <a:picLocks noChangeAspect="1"/>
          </p:cNvPicPr>
          <p:nvPr/>
        </p:nvPicPr>
        <p:blipFill>
          <a:blip r:embed="rId2">
            <a:extLst/>
          </a:blip>
          <a:stretch>
            <a:fillRect/>
          </a:stretch>
        </p:blipFill>
        <p:spPr>
          <a:xfrm>
            <a:off x="0" y="0"/>
            <a:ext cx="12192000" cy="1441450"/>
          </a:xfrm>
          <a:prstGeom prst="rect">
            <a:avLst/>
          </a:prstGeom>
          <a:ln w="12700">
            <a:miter lim="400000"/>
          </a:ln>
        </p:spPr>
      </p:pic>
      <p:pic>
        <p:nvPicPr>
          <p:cNvPr id="13" name="Google Shape;13;p16" descr="Google Shape;13;p16"/>
          <p:cNvPicPr>
            <a:picLocks noChangeAspect="1"/>
          </p:cNvPicPr>
          <p:nvPr/>
        </p:nvPicPr>
        <p:blipFill>
          <a:blip r:embed="rId3">
            <a:extLst/>
          </a:blip>
          <a:stretch>
            <a:fillRect/>
          </a:stretch>
        </p:blipFill>
        <p:spPr>
          <a:xfrm>
            <a:off x="0" y="4375150"/>
            <a:ext cx="12192000" cy="2482850"/>
          </a:xfrm>
          <a:prstGeom prst="rect">
            <a:avLst/>
          </a:prstGeom>
          <a:ln w="12700">
            <a:miter lim="400000"/>
          </a:ln>
        </p:spPr>
      </p:pic>
      <p:sp>
        <p:nvSpPr>
          <p:cNvPr id="14" name="Title Text"/>
          <p:cNvSpPr txBox="1"/>
          <p:nvPr>
            <p:ph type="title"/>
          </p:nvPr>
        </p:nvSpPr>
        <p:spPr>
          <a:xfrm>
            <a:off x="1371600" y="1803405"/>
            <a:ext cx="9448800" cy="1825097"/>
          </a:xfrm>
          <a:prstGeom prst="rect">
            <a:avLst/>
          </a:prstGeom>
        </p:spPr>
        <p:txBody>
          <a:bodyPr anchor="b"/>
          <a:lstStyle>
            <a:lvl1pPr algn="l">
              <a:defRPr sz="6000"/>
            </a:lvl1pPr>
          </a:lstStyle>
          <a:p>
            <a:pPr/>
            <a:r>
              <a:t>Title Text</a:t>
            </a:r>
          </a:p>
        </p:txBody>
      </p:sp>
      <p:sp>
        <p:nvSpPr>
          <p:cNvPr id="15" name="Body Level One…"/>
          <p:cNvSpPr txBox="1"/>
          <p:nvPr>
            <p:ph type="body" sz="quarter" idx="1"/>
          </p:nvPr>
        </p:nvSpPr>
        <p:spPr>
          <a:xfrm>
            <a:off x="1371600" y="3632201"/>
            <a:ext cx="9448800" cy="685801"/>
          </a:xfrm>
          <a:prstGeom prst="rect">
            <a:avLst/>
          </a:prstGeom>
        </p:spPr>
        <p:txBody>
          <a:bodyPr/>
          <a:lstStyle>
            <a:lvl1pPr marL="368300" indent="-279400">
              <a:buClrTx/>
              <a:buSzTx/>
              <a:buFontTx/>
              <a:buNone/>
              <a:defRPr sz="2000"/>
            </a:lvl1pPr>
            <a:lvl2pPr marL="368300" indent="190500">
              <a:buClrTx/>
              <a:buSzTx/>
              <a:buFontTx/>
              <a:buNone/>
              <a:defRPr sz="2000"/>
            </a:lvl2pPr>
            <a:lvl3pPr marL="368300" indent="660400">
              <a:buClrTx/>
              <a:buSzTx/>
              <a:buFontTx/>
              <a:buNone/>
              <a:defRPr sz="2000"/>
            </a:lvl3pPr>
            <a:lvl4pPr marL="368300" indent="1130300">
              <a:buClrTx/>
              <a:buSzTx/>
              <a:buFontTx/>
              <a:buNone/>
              <a:defRPr sz="2000"/>
            </a:lvl4pPr>
            <a:lvl5pPr marL="368300" indent="1587500">
              <a:buClrTx/>
              <a:buSzTx/>
              <a:buFontTx/>
              <a:buNone/>
              <a:defRPr sz="2000"/>
            </a:lvl5pPr>
          </a:lstStyle>
          <a:p>
            <a:pPr/>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xfrm>
            <a:off x="10575533" y="1491528"/>
            <a:ext cx="244868"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noramic Picture with Caption">
    <p:spTree>
      <p:nvGrpSpPr>
        <p:cNvPr id="1" name=""/>
        <p:cNvGrpSpPr/>
        <p:nvPr/>
      </p:nvGrpSpPr>
      <p:grpSpPr>
        <a:xfrm>
          <a:off x="0" y="0"/>
          <a:ext cx="0" cy="0"/>
          <a:chOff x="0" y="0"/>
          <a:chExt cx="0" cy="0"/>
        </a:xfrm>
      </p:grpSpPr>
      <p:sp>
        <p:nvSpPr>
          <p:cNvPr id="100" name="Title Text"/>
          <p:cNvSpPr txBox="1"/>
          <p:nvPr>
            <p:ph type="title"/>
          </p:nvPr>
        </p:nvSpPr>
        <p:spPr>
          <a:xfrm>
            <a:off x="685776" y="4697360"/>
            <a:ext cx="10822035" cy="819356"/>
          </a:xfrm>
          <a:prstGeom prst="rect">
            <a:avLst/>
          </a:prstGeom>
        </p:spPr>
        <p:txBody>
          <a:bodyPr anchor="b"/>
          <a:lstStyle>
            <a:lvl1pPr algn="l">
              <a:defRPr sz="3200"/>
            </a:lvl1pPr>
          </a:lstStyle>
          <a:p>
            <a:pPr/>
            <a:r>
              <a:t>Title Text</a:t>
            </a:r>
          </a:p>
        </p:txBody>
      </p:sp>
      <p:sp>
        <p:nvSpPr>
          <p:cNvPr id="101" name="Google Shape;73;p25"/>
          <p:cNvSpPr/>
          <p:nvPr>
            <p:ph type="pic" idx="21"/>
          </p:nvPr>
        </p:nvSpPr>
        <p:spPr>
          <a:xfrm>
            <a:off x="681726" y="941439"/>
            <a:ext cx="10821842" cy="3478161"/>
          </a:xfrm>
          <a:prstGeom prst="rect">
            <a:avLst/>
          </a:prstGeom>
        </p:spPr>
        <p:txBody>
          <a:bodyPr lIns="91439" tIns="45719" rIns="91439" bIns="45719">
            <a:noAutofit/>
          </a:bodyPr>
          <a:lstStyle/>
          <a:p>
            <a:pPr/>
          </a:p>
        </p:txBody>
      </p:sp>
      <p:sp>
        <p:nvSpPr>
          <p:cNvPr id="102" name="Body Level One…"/>
          <p:cNvSpPr txBox="1"/>
          <p:nvPr>
            <p:ph type="body" sz="quarter" idx="1"/>
          </p:nvPr>
        </p:nvSpPr>
        <p:spPr>
          <a:xfrm>
            <a:off x="685800" y="5516714"/>
            <a:ext cx="10820400" cy="701970"/>
          </a:xfrm>
          <a:prstGeom prst="rect">
            <a:avLst/>
          </a:prstGeom>
        </p:spPr>
        <p:txBody>
          <a:bodyPr/>
          <a:lstStyle>
            <a:lvl1pPr marL="228600" indent="0">
              <a:buClrTx/>
              <a:buSzTx/>
              <a:buFontTx/>
              <a:buNone/>
              <a:defRPr sz="1600"/>
            </a:lvl1pPr>
            <a:lvl2pPr marL="228600" indent="457200">
              <a:buClrTx/>
              <a:buSzTx/>
              <a:buFontTx/>
              <a:buNone/>
              <a:defRPr sz="1600"/>
            </a:lvl2pPr>
            <a:lvl3pPr marL="228600" indent="914400">
              <a:buClrTx/>
              <a:buSzTx/>
              <a:buFontTx/>
              <a:buNone/>
              <a:defRPr sz="1600"/>
            </a:lvl3pPr>
            <a:lvl4pPr marL="228600" indent="1371600">
              <a:buClrTx/>
              <a:buSzTx/>
              <a:buFontTx/>
              <a:buNone/>
              <a:defRPr sz="1600"/>
            </a:lvl4pPr>
            <a:lvl5pPr marL="228600" indent="1828800">
              <a:buClrTx/>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aption">
    <p:spTree>
      <p:nvGrpSpPr>
        <p:cNvPr id="1" name=""/>
        <p:cNvGrpSpPr/>
        <p:nvPr/>
      </p:nvGrpSpPr>
      <p:grpSpPr>
        <a:xfrm>
          <a:off x="0" y="0"/>
          <a:ext cx="0" cy="0"/>
          <a:chOff x="0" y="0"/>
          <a:chExt cx="0" cy="0"/>
        </a:xfrm>
      </p:grpSpPr>
      <p:pic>
        <p:nvPicPr>
          <p:cNvPr id="110" name="Google Shape;79;p26" descr="Google Shape;79;p26"/>
          <p:cNvPicPr>
            <a:picLocks noChangeAspect="1"/>
          </p:cNvPicPr>
          <p:nvPr/>
        </p:nvPicPr>
        <p:blipFill>
          <a:blip r:embed="rId2">
            <a:extLst/>
          </a:blip>
          <a:stretch>
            <a:fillRect/>
          </a:stretch>
        </p:blipFill>
        <p:spPr>
          <a:xfrm>
            <a:off x="0" y="4375150"/>
            <a:ext cx="12192000" cy="2482850"/>
          </a:xfrm>
          <a:prstGeom prst="rect">
            <a:avLst/>
          </a:prstGeom>
          <a:ln w="12700">
            <a:miter lim="400000"/>
          </a:ln>
        </p:spPr>
      </p:pic>
      <p:sp>
        <p:nvSpPr>
          <p:cNvPr id="111" name="Title Text"/>
          <p:cNvSpPr txBox="1"/>
          <p:nvPr>
            <p:ph type="title"/>
          </p:nvPr>
        </p:nvSpPr>
        <p:spPr>
          <a:xfrm>
            <a:off x="685800" y="753532"/>
            <a:ext cx="10820400" cy="2802467"/>
          </a:xfrm>
          <a:prstGeom prst="rect">
            <a:avLst/>
          </a:prstGeom>
        </p:spPr>
        <p:txBody>
          <a:bodyPr/>
          <a:lstStyle>
            <a:lvl1pPr algn="l">
              <a:defRPr sz="3200"/>
            </a:lvl1pPr>
          </a:lstStyle>
          <a:p>
            <a:pPr/>
            <a:r>
              <a:t>Title Text</a:t>
            </a:r>
          </a:p>
        </p:txBody>
      </p:sp>
      <p:sp>
        <p:nvSpPr>
          <p:cNvPr id="112" name="Body Level One…"/>
          <p:cNvSpPr txBox="1"/>
          <p:nvPr>
            <p:ph type="body" sz="quarter" idx="1"/>
          </p:nvPr>
        </p:nvSpPr>
        <p:spPr>
          <a:xfrm>
            <a:off x="1024467" y="3649133"/>
            <a:ext cx="10130516" cy="999068"/>
          </a:xfrm>
          <a:prstGeom prst="rect">
            <a:avLst/>
          </a:prstGeom>
        </p:spPr>
        <p:txBody>
          <a:bodyPr anchor="ctr"/>
          <a:lstStyle>
            <a:lvl1pPr marL="228600" indent="0">
              <a:buClrTx/>
              <a:buSzTx/>
              <a:buFontTx/>
              <a:buNone/>
              <a:defRPr sz="1600"/>
            </a:lvl1pPr>
            <a:lvl2pPr marL="228600" indent="457200">
              <a:buClrTx/>
              <a:buSzTx/>
              <a:buFontTx/>
              <a:buNone/>
              <a:defRPr sz="1600"/>
            </a:lvl2pPr>
            <a:lvl3pPr marL="228600" indent="914400">
              <a:buClrTx/>
              <a:buSzTx/>
              <a:buFontTx/>
              <a:buNone/>
              <a:defRPr sz="1600"/>
            </a:lvl3pPr>
            <a:lvl4pPr marL="228600" indent="1371600">
              <a:buClrTx/>
              <a:buSzTx/>
              <a:buFontTx/>
              <a:buNone/>
              <a:defRPr sz="1600"/>
            </a:lvl4pPr>
            <a:lvl5pPr marL="228600" indent="1828800">
              <a:buClrTx/>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13" name="Slide Number"/>
          <p:cNvSpPr txBox="1"/>
          <p:nvPr>
            <p:ph type="sldNum" sz="quarter" idx="2"/>
          </p:nvPr>
        </p:nvSpPr>
        <p:spPr>
          <a:xfrm>
            <a:off x="11261333" y="441662"/>
            <a:ext cx="244867"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with Caption">
    <p:spTree>
      <p:nvGrpSpPr>
        <p:cNvPr id="1" name=""/>
        <p:cNvGrpSpPr/>
        <p:nvPr/>
      </p:nvGrpSpPr>
      <p:grpSpPr>
        <a:xfrm>
          <a:off x="0" y="0"/>
          <a:ext cx="0" cy="0"/>
          <a:chOff x="0" y="0"/>
          <a:chExt cx="0" cy="0"/>
        </a:xfrm>
      </p:grpSpPr>
      <p:pic>
        <p:nvPicPr>
          <p:cNvPr id="120" name="Google Shape;86;p27" descr="Google Shape;86;p27"/>
          <p:cNvPicPr>
            <a:picLocks noChangeAspect="1"/>
          </p:cNvPicPr>
          <p:nvPr/>
        </p:nvPicPr>
        <p:blipFill>
          <a:blip r:embed="rId2">
            <a:extLst/>
          </a:blip>
          <a:stretch>
            <a:fillRect/>
          </a:stretch>
        </p:blipFill>
        <p:spPr>
          <a:xfrm>
            <a:off x="0" y="4375150"/>
            <a:ext cx="12192000" cy="2482850"/>
          </a:xfrm>
          <a:prstGeom prst="rect">
            <a:avLst/>
          </a:prstGeom>
          <a:ln w="12700">
            <a:miter lim="400000"/>
          </a:ln>
        </p:spPr>
      </p:pic>
      <p:sp>
        <p:nvSpPr>
          <p:cNvPr id="121" name="Title Text"/>
          <p:cNvSpPr txBox="1"/>
          <p:nvPr>
            <p:ph type="title"/>
          </p:nvPr>
        </p:nvSpPr>
        <p:spPr>
          <a:xfrm>
            <a:off x="1024467" y="753532"/>
            <a:ext cx="10151534" cy="2604497"/>
          </a:xfrm>
          <a:prstGeom prst="rect">
            <a:avLst/>
          </a:prstGeom>
        </p:spPr>
        <p:txBody>
          <a:bodyPr/>
          <a:lstStyle>
            <a:lvl1pPr algn="l">
              <a:defRPr sz="3200"/>
            </a:lvl1pPr>
          </a:lstStyle>
          <a:p>
            <a:pPr/>
            <a:r>
              <a:t>Title Text</a:t>
            </a:r>
          </a:p>
        </p:txBody>
      </p:sp>
      <p:sp>
        <p:nvSpPr>
          <p:cNvPr id="122" name="Body Level One…"/>
          <p:cNvSpPr txBox="1"/>
          <p:nvPr>
            <p:ph type="body" sz="quarter" idx="1"/>
          </p:nvPr>
        </p:nvSpPr>
        <p:spPr>
          <a:xfrm>
            <a:off x="1303864" y="3365555"/>
            <a:ext cx="9592738" cy="444444"/>
          </a:xfrm>
          <a:prstGeom prst="rect">
            <a:avLst/>
          </a:prstGeom>
        </p:spPr>
        <p:txBody>
          <a:bodyPr/>
          <a:lstStyle>
            <a:lvl1pPr marL="228600" indent="0">
              <a:buClrTx/>
              <a:buSzTx/>
              <a:buFontTx/>
              <a:buNone/>
              <a:defRPr sz="1400"/>
            </a:lvl1pPr>
            <a:lvl2pPr marL="228600" indent="457200">
              <a:buClrTx/>
              <a:buSzTx/>
              <a:buFontTx/>
              <a:buNone/>
              <a:defRPr sz="1400"/>
            </a:lvl2pPr>
            <a:lvl3pPr marL="228600" indent="914400">
              <a:buClrTx/>
              <a:buSzTx/>
              <a:buFontTx/>
              <a:buNone/>
              <a:defRPr sz="1400"/>
            </a:lvl3pPr>
            <a:lvl4pPr marL="228600" indent="1371600">
              <a:buClrTx/>
              <a:buSzTx/>
              <a:buFontTx/>
              <a:buNone/>
              <a:defRPr sz="1400"/>
            </a:lvl4pPr>
            <a:lvl5pPr marL="228600" indent="1828800">
              <a:buClrTx/>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123" name="Google Shape;89;p27"/>
          <p:cNvSpPr txBox="1"/>
          <p:nvPr>
            <p:ph type="body" sz="quarter" idx="21"/>
          </p:nvPr>
        </p:nvSpPr>
        <p:spPr>
          <a:xfrm>
            <a:off x="1024466" y="3959862"/>
            <a:ext cx="10151535" cy="679872"/>
          </a:xfrm>
          <a:prstGeom prst="rect">
            <a:avLst/>
          </a:prstGeom>
        </p:spPr>
        <p:txBody>
          <a:bodyPr anchor="ctr"/>
          <a:lstStyle/>
          <a:p>
            <a:pPr marL="228600" indent="0">
              <a:buClrTx/>
              <a:buSzTx/>
              <a:buFontTx/>
              <a:buNone/>
              <a:defRPr sz="1600"/>
            </a:pPr>
          </a:p>
        </p:txBody>
      </p:sp>
      <p:sp>
        <p:nvSpPr>
          <p:cNvPr id="124" name="Google Shape;93;p27"/>
          <p:cNvSpPr txBox="1"/>
          <p:nvPr/>
        </p:nvSpPr>
        <p:spPr>
          <a:xfrm>
            <a:off x="521974" y="557838"/>
            <a:ext cx="518152" cy="133600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sz="8000">
                <a:solidFill>
                  <a:srgbClr val="FFFFFF"/>
                </a:solidFill>
                <a:latin typeface="Century Gothic"/>
                <a:ea typeface="Century Gothic"/>
                <a:cs typeface="Century Gothic"/>
                <a:sym typeface="Century Gothic"/>
              </a:defRPr>
            </a:lvl1pPr>
          </a:lstStyle>
          <a:p>
            <a:pPr/>
            <a:r>
              <a:t>“</a:t>
            </a:r>
          </a:p>
        </p:txBody>
      </p:sp>
      <p:sp>
        <p:nvSpPr>
          <p:cNvPr id="125" name="Google Shape;94;p27"/>
          <p:cNvSpPr txBox="1"/>
          <p:nvPr/>
        </p:nvSpPr>
        <p:spPr>
          <a:xfrm>
            <a:off x="11029955" y="2325677"/>
            <a:ext cx="518151" cy="133600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r">
              <a:defRPr sz="8000">
                <a:solidFill>
                  <a:srgbClr val="FFFFFF"/>
                </a:solidFill>
                <a:latin typeface="Century Gothic"/>
                <a:ea typeface="Century Gothic"/>
                <a:cs typeface="Century Gothic"/>
                <a:sym typeface="Century Gothic"/>
              </a:defRPr>
            </a:lvl1pPr>
          </a:lstStyle>
          <a:p>
            <a:pPr/>
            <a:r>
              <a:t>”</a:t>
            </a:r>
          </a:p>
        </p:txBody>
      </p:sp>
      <p:sp>
        <p:nvSpPr>
          <p:cNvPr id="126" name="Slide Number"/>
          <p:cNvSpPr txBox="1"/>
          <p:nvPr>
            <p:ph type="sldNum" sz="quarter" idx="2"/>
          </p:nvPr>
        </p:nvSpPr>
        <p:spPr>
          <a:xfrm>
            <a:off x="11261333" y="441662"/>
            <a:ext cx="244867"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Name Card">
    <p:spTree>
      <p:nvGrpSpPr>
        <p:cNvPr id="1" name=""/>
        <p:cNvGrpSpPr/>
        <p:nvPr/>
      </p:nvGrpSpPr>
      <p:grpSpPr>
        <a:xfrm>
          <a:off x="0" y="0"/>
          <a:ext cx="0" cy="0"/>
          <a:chOff x="0" y="0"/>
          <a:chExt cx="0" cy="0"/>
        </a:xfrm>
      </p:grpSpPr>
      <p:pic>
        <p:nvPicPr>
          <p:cNvPr id="133" name="Google Shape;96;p28" descr="Google Shape;96;p28"/>
          <p:cNvPicPr>
            <a:picLocks noChangeAspect="1"/>
          </p:cNvPicPr>
          <p:nvPr/>
        </p:nvPicPr>
        <p:blipFill>
          <a:blip r:embed="rId2">
            <a:extLst/>
          </a:blip>
          <a:stretch>
            <a:fillRect/>
          </a:stretch>
        </p:blipFill>
        <p:spPr>
          <a:xfrm>
            <a:off x="0" y="4375150"/>
            <a:ext cx="12192000" cy="2482850"/>
          </a:xfrm>
          <a:prstGeom prst="rect">
            <a:avLst/>
          </a:prstGeom>
          <a:ln w="12700">
            <a:miter lim="400000"/>
          </a:ln>
        </p:spPr>
      </p:pic>
      <p:sp>
        <p:nvSpPr>
          <p:cNvPr id="134" name="Title Text"/>
          <p:cNvSpPr txBox="1"/>
          <p:nvPr>
            <p:ph type="title"/>
          </p:nvPr>
        </p:nvSpPr>
        <p:spPr>
          <a:xfrm>
            <a:off x="1024495" y="1124701"/>
            <a:ext cx="10146187" cy="2511836"/>
          </a:xfrm>
          <a:prstGeom prst="rect">
            <a:avLst/>
          </a:prstGeom>
        </p:spPr>
        <p:txBody>
          <a:bodyPr anchor="b"/>
          <a:lstStyle>
            <a:lvl1pPr algn="l">
              <a:defRPr sz="3200"/>
            </a:lvl1pPr>
          </a:lstStyle>
          <a:p>
            <a:pPr/>
            <a:r>
              <a:t>Title Text</a:t>
            </a:r>
          </a:p>
        </p:txBody>
      </p:sp>
      <p:sp>
        <p:nvSpPr>
          <p:cNvPr id="135" name="Body Level One…"/>
          <p:cNvSpPr txBox="1"/>
          <p:nvPr>
            <p:ph type="body" sz="quarter" idx="1"/>
          </p:nvPr>
        </p:nvSpPr>
        <p:spPr>
          <a:xfrm>
            <a:off x="1024467" y="3648314"/>
            <a:ext cx="10144654" cy="999886"/>
          </a:xfrm>
          <a:prstGeom prst="rect">
            <a:avLst/>
          </a:prstGeom>
        </p:spPr>
        <p:txBody>
          <a:bodyPr/>
          <a:lstStyle>
            <a:lvl1pPr marL="228600" indent="0">
              <a:buClrTx/>
              <a:buSzTx/>
              <a:buFontTx/>
              <a:buNone/>
              <a:defRPr sz="1600"/>
            </a:lvl1pPr>
            <a:lvl2pPr marL="228600" indent="457200">
              <a:buClrTx/>
              <a:buSzTx/>
              <a:buFontTx/>
              <a:buNone/>
              <a:defRPr sz="1600"/>
            </a:lvl2pPr>
            <a:lvl3pPr marL="228600" indent="914400">
              <a:buClrTx/>
              <a:buSzTx/>
              <a:buFontTx/>
              <a:buNone/>
              <a:defRPr sz="1600"/>
            </a:lvl3pPr>
            <a:lvl4pPr marL="228600" indent="1371600">
              <a:buClrTx/>
              <a:buSzTx/>
              <a:buFontTx/>
              <a:buNone/>
              <a:defRPr sz="1600"/>
            </a:lvl4pPr>
            <a:lvl5pPr marL="228600" indent="1828800">
              <a:buClrTx/>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36" name="Slide Number"/>
          <p:cNvSpPr txBox="1"/>
          <p:nvPr>
            <p:ph type="sldNum" sz="quarter" idx="2"/>
          </p:nvPr>
        </p:nvSpPr>
        <p:spPr>
          <a:xfrm>
            <a:off x="11261333" y="441662"/>
            <a:ext cx="244867"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Column">
    <p:spTree>
      <p:nvGrpSpPr>
        <p:cNvPr id="1" name=""/>
        <p:cNvGrpSpPr/>
        <p:nvPr/>
      </p:nvGrpSpPr>
      <p:grpSpPr>
        <a:xfrm>
          <a:off x="0" y="0"/>
          <a:ext cx="0" cy="0"/>
          <a:chOff x="0" y="0"/>
          <a:chExt cx="0" cy="0"/>
        </a:xfrm>
      </p:grpSpPr>
      <p:sp>
        <p:nvSpPr>
          <p:cNvPr id="143" name="Title Text"/>
          <p:cNvSpPr txBox="1"/>
          <p:nvPr>
            <p:ph type="title"/>
          </p:nvPr>
        </p:nvSpPr>
        <p:spPr>
          <a:xfrm>
            <a:off x="2895600" y="761998"/>
            <a:ext cx="8610600" cy="1303869"/>
          </a:xfrm>
          <a:prstGeom prst="rect">
            <a:avLst/>
          </a:prstGeom>
        </p:spPr>
        <p:txBody>
          <a:bodyPr/>
          <a:lstStyle/>
          <a:p>
            <a:pPr/>
            <a:r>
              <a:t>Title Text</a:t>
            </a:r>
          </a:p>
        </p:txBody>
      </p:sp>
      <p:sp>
        <p:nvSpPr>
          <p:cNvPr id="144" name="Body Level One…"/>
          <p:cNvSpPr txBox="1"/>
          <p:nvPr>
            <p:ph type="body" sz="quarter" idx="1"/>
          </p:nvPr>
        </p:nvSpPr>
        <p:spPr>
          <a:xfrm>
            <a:off x="685800" y="2202079"/>
            <a:ext cx="3456433" cy="617321"/>
          </a:xfrm>
          <a:prstGeom prst="rect">
            <a:avLst/>
          </a:prstGeom>
        </p:spPr>
        <p:txBody>
          <a:bodyPr anchor="b"/>
          <a:lstStyle>
            <a:lvl1pPr marL="228600" indent="0">
              <a:buClrTx/>
              <a:buSzTx/>
              <a:buFontTx/>
              <a:buNone/>
              <a:defRPr sz="2400"/>
            </a:lvl1pPr>
            <a:lvl2pPr marL="228600" indent="457200">
              <a:buClrTx/>
              <a:buSzTx/>
              <a:buFontTx/>
              <a:buNone/>
              <a:defRPr sz="2400"/>
            </a:lvl2pPr>
            <a:lvl3pPr marL="228600" indent="914400">
              <a:buClrTx/>
              <a:buSzTx/>
              <a:buFontTx/>
              <a:buNone/>
              <a:defRPr sz="2400"/>
            </a:lvl3pPr>
            <a:lvl4pPr marL="228600" indent="1371600">
              <a:buClrTx/>
              <a:buSzTx/>
              <a:buFontTx/>
              <a:buNone/>
              <a:defRPr sz="2400"/>
            </a:lvl4pPr>
            <a:lvl5pPr marL="228600" indent="1828800">
              <a:buClrTx/>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45" name="Google Shape;105;p29"/>
          <p:cNvSpPr txBox="1"/>
          <p:nvPr>
            <p:ph type="body" sz="quarter" idx="21"/>
          </p:nvPr>
        </p:nvSpPr>
        <p:spPr>
          <a:xfrm>
            <a:off x="685798" y="2904564"/>
            <a:ext cx="3456434" cy="3314132"/>
          </a:xfrm>
          <a:prstGeom prst="rect">
            <a:avLst/>
          </a:prstGeom>
        </p:spPr>
        <p:txBody>
          <a:bodyPr/>
          <a:lstStyle/>
          <a:p>
            <a:pPr marL="228600" indent="0">
              <a:buClrTx/>
              <a:buSzTx/>
              <a:buFontTx/>
              <a:buNone/>
              <a:defRPr sz="1400"/>
            </a:pPr>
          </a:p>
        </p:txBody>
      </p:sp>
      <p:sp>
        <p:nvSpPr>
          <p:cNvPr id="146" name="Google Shape;106;p29"/>
          <p:cNvSpPr txBox="1"/>
          <p:nvPr>
            <p:ph type="body" sz="quarter" idx="22"/>
          </p:nvPr>
        </p:nvSpPr>
        <p:spPr>
          <a:xfrm>
            <a:off x="4368799" y="2201333"/>
            <a:ext cx="3456434" cy="626535"/>
          </a:xfrm>
          <a:prstGeom prst="rect">
            <a:avLst/>
          </a:prstGeom>
        </p:spPr>
        <p:txBody>
          <a:bodyPr anchor="b"/>
          <a:lstStyle/>
          <a:p>
            <a:pPr marL="228600" indent="0">
              <a:buClrTx/>
              <a:buSzTx/>
              <a:buFontTx/>
              <a:buNone/>
              <a:defRPr sz="2400"/>
            </a:pPr>
          </a:p>
        </p:txBody>
      </p:sp>
      <p:sp>
        <p:nvSpPr>
          <p:cNvPr id="147" name="Google Shape;107;p29"/>
          <p:cNvSpPr txBox="1"/>
          <p:nvPr>
            <p:ph type="body" sz="quarter" idx="23"/>
          </p:nvPr>
        </p:nvSpPr>
        <p:spPr>
          <a:xfrm>
            <a:off x="4366857" y="2904066"/>
            <a:ext cx="3456433" cy="3314618"/>
          </a:xfrm>
          <a:prstGeom prst="rect">
            <a:avLst/>
          </a:prstGeom>
        </p:spPr>
        <p:txBody>
          <a:bodyPr/>
          <a:lstStyle/>
          <a:p>
            <a:pPr marL="228600" indent="0">
              <a:buClrTx/>
              <a:buSzTx/>
              <a:buFontTx/>
              <a:buNone/>
              <a:defRPr sz="1400"/>
            </a:pPr>
          </a:p>
        </p:txBody>
      </p:sp>
      <p:sp>
        <p:nvSpPr>
          <p:cNvPr id="148" name="Google Shape;108;p29"/>
          <p:cNvSpPr txBox="1"/>
          <p:nvPr>
            <p:ph type="body" sz="quarter" idx="24"/>
          </p:nvPr>
        </p:nvSpPr>
        <p:spPr>
          <a:xfrm>
            <a:off x="8051799" y="2192865"/>
            <a:ext cx="3456434" cy="626535"/>
          </a:xfrm>
          <a:prstGeom prst="rect">
            <a:avLst/>
          </a:prstGeom>
        </p:spPr>
        <p:txBody>
          <a:bodyPr anchor="b"/>
          <a:lstStyle/>
          <a:p>
            <a:pPr marL="228600" indent="0">
              <a:buClrTx/>
              <a:buSzTx/>
              <a:buFontTx/>
              <a:buNone/>
              <a:defRPr sz="2400"/>
            </a:pPr>
          </a:p>
        </p:txBody>
      </p:sp>
      <p:sp>
        <p:nvSpPr>
          <p:cNvPr id="149" name="Google Shape;109;p29"/>
          <p:cNvSpPr txBox="1"/>
          <p:nvPr>
            <p:ph type="body" sz="quarter" idx="25"/>
          </p:nvPr>
        </p:nvSpPr>
        <p:spPr>
          <a:xfrm>
            <a:off x="8051800" y="2904564"/>
            <a:ext cx="3456433" cy="3314132"/>
          </a:xfrm>
          <a:prstGeom prst="rect">
            <a:avLst/>
          </a:prstGeom>
        </p:spPr>
        <p:txBody>
          <a:bodyPr/>
          <a:lstStyle/>
          <a:p>
            <a:pPr marL="228600" indent="0">
              <a:buClrTx/>
              <a:buSzTx/>
              <a:buFontTx/>
              <a:buNone/>
              <a:defRPr sz="1400"/>
            </a:pPr>
          </a:p>
        </p:txBody>
      </p:sp>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icture Column">
    <p:spTree>
      <p:nvGrpSpPr>
        <p:cNvPr id="1" name=""/>
        <p:cNvGrpSpPr/>
        <p:nvPr/>
      </p:nvGrpSpPr>
      <p:grpSpPr>
        <a:xfrm>
          <a:off x="0" y="0"/>
          <a:ext cx="0" cy="0"/>
          <a:chOff x="0" y="0"/>
          <a:chExt cx="0" cy="0"/>
        </a:xfrm>
      </p:grpSpPr>
      <p:sp>
        <p:nvSpPr>
          <p:cNvPr id="157" name="Title Text"/>
          <p:cNvSpPr txBox="1"/>
          <p:nvPr>
            <p:ph type="title"/>
          </p:nvPr>
        </p:nvSpPr>
        <p:spPr>
          <a:xfrm>
            <a:off x="2895600" y="762000"/>
            <a:ext cx="8610600" cy="1295400"/>
          </a:xfrm>
          <a:prstGeom prst="rect">
            <a:avLst/>
          </a:prstGeom>
        </p:spPr>
        <p:txBody>
          <a:bodyPr/>
          <a:lstStyle/>
          <a:p>
            <a:pPr/>
            <a:r>
              <a:t>Title Text</a:t>
            </a:r>
          </a:p>
        </p:txBody>
      </p:sp>
      <p:sp>
        <p:nvSpPr>
          <p:cNvPr id="158" name="Body Level One…"/>
          <p:cNvSpPr txBox="1"/>
          <p:nvPr>
            <p:ph type="body" sz="quarter" idx="1"/>
          </p:nvPr>
        </p:nvSpPr>
        <p:spPr>
          <a:xfrm>
            <a:off x="688617" y="4191000"/>
            <a:ext cx="3451583" cy="682766"/>
          </a:xfrm>
          <a:prstGeom prst="rect">
            <a:avLst/>
          </a:prstGeom>
        </p:spPr>
        <p:txBody>
          <a:bodyPr anchor="b"/>
          <a:lstStyle>
            <a:lvl1pPr marL="228600" indent="0">
              <a:buClrTx/>
              <a:buSzTx/>
              <a:buFontTx/>
              <a:buNone/>
              <a:defRPr sz="2400"/>
            </a:lvl1pPr>
            <a:lvl2pPr marL="228600" indent="457200">
              <a:buClrTx/>
              <a:buSzTx/>
              <a:buFontTx/>
              <a:buNone/>
              <a:defRPr sz="2400"/>
            </a:lvl2pPr>
            <a:lvl3pPr marL="228600" indent="914400">
              <a:buClrTx/>
              <a:buSzTx/>
              <a:buFontTx/>
              <a:buNone/>
              <a:defRPr sz="2400"/>
            </a:lvl3pPr>
            <a:lvl4pPr marL="228600" indent="1371600">
              <a:buClrTx/>
              <a:buSzTx/>
              <a:buFontTx/>
              <a:buNone/>
              <a:defRPr sz="2400"/>
            </a:lvl4pPr>
            <a:lvl5pPr marL="228600" indent="1828800">
              <a:buClrTx/>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59" name="Google Shape;116;p30"/>
          <p:cNvSpPr/>
          <p:nvPr>
            <p:ph type="pic" sz="quarter" idx="21"/>
          </p:nvPr>
        </p:nvSpPr>
        <p:spPr>
          <a:xfrm>
            <a:off x="688618" y="2362200"/>
            <a:ext cx="3451582" cy="1524000"/>
          </a:xfrm>
          <a:prstGeom prst="rect">
            <a:avLst/>
          </a:prstGeom>
          <a:effectLst>
            <a:outerShdw sx="100000" sy="100000" kx="0" ky="0" algn="b" rotWithShape="0" blurRad="50800" dist="50800" dir="5400000">
              <a:srgbClr val="000000">
                <a:alpha val="41960"/>
              </a:srgbClr>
            </a:outerShdw>
          </a:effectLst>
        </p:spPr>
        <p:txBody>
          <a:bodyPr lIns="91439" tIns="45719" rIns="91439" bIns="45719">
            <a:noAutofit/>
          </a:bodyPr>
          <a:lstStyle/>
          <a:p>
            <a:pPr/>
          </a:p>
        </p:txBody>
      </p:sp>
      <p:sp>
        <p:nvSpPr>
          <p:cNvPr id="160" name="Google Shape;117;p30"/>
          <p:cNvSpPr txBox="1"/>
          <p:nvPr>
            <p:ph type="body" sz="quarter" idx="22"/>
          </p:nvPr>
        </p:nvSpPr>
        <p:spPr>
          <a:xfrm>
            <a:off x="688618" y="4873764"/>
            <a:ext cx="3451582" cy="1344922"/>
          </a:xfrm>
          <a:prstGeom prst="rect">
            <a:avLst/>
          </a:prstGeom>
        </p:spPr>
        <p:txBody>
          <a:bodyPr/>
          <a:lstStyle/>
          <a:p>
            <a:pPr marL="228600" indent="0">
              <a:buClrTx/>
              <a:buSzTx/>
              <a:buFontTx/>
              <a:buNone/>
              <a:defRPr sz="1400"/>
            </a:pPr>
          </a:p>
        </p:txBody>
      </p:sp>
      <p:sp>
        <p:nvSpPr>
          <p:cNvPr id="161" name="Google Shape;118;p30"/>
          <p:cNvSpPr txBox="1"/>
          <p:nvPr>
            <p:ph type="body" sz="quarter" idx="23"/>
          </p:nvPr>
        </p:nvSpPr>
        <p:spPr>
          <a:xfrm>
            <a:off x="4374262" y="4190999"/>
            <a:ext cx="3448935" cy="682767"/>
          </a:xfrm>
          <a:prstGeom prst="rect">
            <a:avLst/>
          </a:prstGeom>
        </p:spPr>
        <p:txBody>
          <a:bodyPr anchor="b"/>
          <a:lstStyle/>
          <a:p>
            <a:pPr marL="228600" indent="0">
              <a:buClrTx/>
              <a:buSzTx/>
              <a:buFontTx/>
              <a:buNone/>
              <a:defRPr sz="2400"/>
            </a:pPr>
          </a:p>
        </p:txBody>
      </p:sp>
      <p:sp>
        <p:nvSpPr>
          <p:cNvPr id="162" name="Google Shape;119;p30"/>
          <p:cNvSpPr/>
          <p:nvPr>
            <p:ph type="pic" sz="quarter" idx="24"/>
          </p:nvPr>
        </p:nvSpPr>
        <p:spPr>
          <a:xfrm>
            <a:off x="4374262" y="2362200"/>
            <a:ext cx="3448937" cy="1524000"/>
          </a:xfrm>
          <a:prstGeom prst="rect">
            <a:avLst/>
          </a:prstGeom>
          <a:effectLst>
            <a:outerShdw sx="100000" sy="100000" kx="0" ky="0" algn="b" rotWithShape="0" blurRad="50800" dist="50800" dir="5400000">
              <a:srgbClr val="000000">
                <a:alpha val="41960"/>
              </a:srgbClr>
            </a:outerShdw>
          </a:effectLst>
        </p:spPr>
        <p:txBody>
          <a:bodyPr lIns="91439" tIns="45719" rIns="91439" bIns="45719">
            <a:noAutofit/>
          </a:bodyPr>
          <a:lstStyle/>
          <a:p>
            <a:pPr/>
          </a:p>
        </p:txBody>
      </p:sp>
      <p:sp>
        <p:nvSpPr>
          <p:cNvPr id="163" name="Google Shape;120;p30"/>
          <p:cNvSpPr txBox="1"/>
          <p:nvPr>
            <p:ph type="body" sz="quarter" idx="25"/>
          </p:nvPr>
        </p:nvSpPr>
        <p:spPr>
          <a:xfrm>
            <a:off x="4374263" y="4873762"/>
            <a:ext cx="3448936" cy="1344922"/>
          </a:xfrm>
          <a:prstGeom prst="rect">
            <a:avLst/>
          </a:prstGeom>
        </p:spPr>
        <p:txBody>
          <a:bodyPr/>
          <a:lstStyle/>
          <a:p>
            <a:pPr marL="228600" indent="0">
              <a:buClrTx/>
              <a:buSzTx/>
              <a:buFontTx/>
              <a:buNone/>
              <a:defRPr sz="1400"/>
            </a:pPr>
          </a:p>
        </p:txBody>
      </p:sp>
      <p:sp>
        <p:nvSpPr>
          <p:cNvPr id="164" name="Google Shape;121;p30"/>
          <p:cNvSpPr txBox="1"/>
          <p:nvPr>
            <p:ph type="body" sz="quarter" idx="26"/>
          </p:nvPr>
        </p:nvSpPr>
        <p:spPr>
          <a:xfrm>
            <a:off x="8049731" y="4190999"/>
            <a:ext cx="3456469" cy="682767"/>
          </a:xfrm>
          <a:prstGeom prst="rect">
            <a:avLst/>
          </a:prstGeom>
        </p:spPr>
        <p:txBody>
          <a:bodyPr anchor="b"/>
          <a:lstStyle/>
          <a:p>
            <a:pPr marL="228600" indent="0">
              <a:buClrTx/>
              <a:buSzTx/>
              <a:buFontTx/>
              <a:buNone/>
              <a:defRPr sz="2400"/>
            </a:pPr>
          </a:p>
        </p:txBody>
      </p:sp>
      <p:sp>
        <p:nvSpPr>
          <p:cNvPr id="165" name="Google Shape;122;p30"/>
          <p:cNvSpPr/>
          <p:nvPr>
            <p:ph type="pic" sz="quarter" idx="27"/>
          </p:nvPr>
        </p:nvSpPr>
        <p:spPr>
          <a:xfrm>
            <a:off x="8049855" y="2362200"/>
            <a:ext cx="3447879" cy="1524000"/>
          </a:xfrm>
          <a:prstGeom prst="rect">
            <a:avLst/>
          </a:prstGeom>
          <a:effectLst>
            <a:outerShdw sx="100000" sy="100000" kx="0" ky="0" algn="b" rotWithShape="0" blurRad="50800" dist="50800" dir="5400000">
              <a:srgbClr val="000000">
                <a:alpha val="41960"/>
              </a:srgbClr>
            </a:outerShdw>
          </a:effectLst>
        </p:spPr>
        <p:txBody>
          <a:bodyPr lIns="91439" tIns="45719" rIns="91439" bIns="45719">
            <a:noAutofit/>
          </a:bodyPr>
          <a:lstStyle/>
          <a:p>
            <a:pPr/>
          </a:p>
        </p:txBody>
      </p:sp>
      <p:sp>
        <p:nvSpPr>
          <p:cNvPr id="166" name="Google Shape;123;p30"/>
          <p:cNvSpPr txBox="1"/>
          <p:nvPr>
            <p:ph type="body" sz="quarter" idx="28"/>
          </p:nvPr>
        </p:nvSpPr>
        <p:spPr>
          <a:xfrm>
            <a:off x="8049731" y="4873761"/>
            <a:ext cx="3452446" cy="1344922"/>
          </a:xfrm>
          <a:prstGeom prst="rect">
            <a:avLst/>
          </a:prstGeom>
        </p:spPr>
        <p:txBody>
          <a:bodyPr/>
          <a:lstStyle/>
          <a:p>
            <a:pPr marL="228600" indent="0">
              <a:buClrTx/>
              <a:buSzTx/>
              <a:buFontTx/>
              <a:buNone/>
              <a:defRPr sz="1400"/>
            </a:pPr>
          </a:p>
        </p:txBody>
      </p:sp>
      <p:sp>
        <p:nvSpPr>
          <p:cNvPr id="16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EXT">
    <p:spTree>
      <p:nvGrpSpPr>
        <p:cNvPr id="1" name=""/>
        <p:cNvGrpSpPr/>
        <p:nvPr/>
      </p:nvGrpSpPr>
      <p:grpSpPr>
        <a:xfrm>
          <a:off x="0" y="0"/>
          <a:ext cx="0" cy="0"/>
          <a:chOff x="0" y="0"/>
          <a:chExt cx="0" cy="0"/>
        </a:xfrm>
      </p:grpSpPr>
      <p:sp>
        <p:nvSpPr>
          <p:cNvPr id="174" name="Title Text"/>
          <p:cNvSpPr txBox="1"/>
          <p:nvPr>
            <p:ph type="title"/>
          </p:nvPr>
        </p:nvSpPr>
        <p:spPr>
          <a:xfrm>
            <a:off x="2895600" y="764373"/>
            <a:ext cx="8610600" cy="1293028"/>
          </a:xfrm>
          <a:prstGeom prst="rect">
            <a:avLst/>
          </a:prstGeom>
        </p:spPr>
        <p:txBody>
          <a:bodyPr/>
          <a:lstStyle/>
          <a:p>
            <a:pPr/>
            <a:r>
              <a:t>Title Text</a:t>
            </a:r>
          </a:p>
        </p:txBody>
      </p:sp>
      <p:sp>
        <p:nvSpPr>
          <p:cNvPr id="175" name="Body Level One…"/>
          <p:cNvSpPr txBox="1"/>
          <p:nvPr>
            <p:ph type="body" idx="1"/>
          </p:nvPr>
        </p:nvSpPr>
        <p:spPr>
          <a:xfrm rot="5400000">
            <a:off x="4083937" y="-1203579"/>
            <a:ext cx="4024126" cy="10820401"/>
          </a:xfrm>
          <a:prstGeom prst="rect">
            <a:avLst/>
          </a:prstGeom>
        </p:spPr>
        <p:txBody>
          <a:bodyPr/>
          <a:lstStyle>
            <a:lvl1pPr indent="-342900"/>
            <a:lvl2pPr marL="948689" indent="-377189"/>
            <a:lvl4pPr marL="1957387" indent="-471487"/>
            <a:lvl5pPr marL="2414587" indent="-471487"/>
          </a:lstStyle>
          <a:p>
            <a:pPr/>
            <a:r>
              <a:t>Body Level One</a:t>
            </a:r>
          </a:p>
          <a:p>
            <a:pPr lvl="1"/>
            <a:r>
              <a:t>Body Level Two</a:t>
            </a:r>
          </a:p>
          <a:p>
            <a:pPr lvl="2"/>
            <a:r>
              <a:t>Body Level Three</a:t>
            </a:r>
          </a:p>
          <a:p>
            <a:pPr lvl="3"/>
            <a:r>
              <a:t>Body Level Four</a:t>
            </a:r>
          </a:p>
          <a:p>
            <a:pPr lvl="4"/>
            <a:r>
              <a:t>Body Level Five</a:t>
            </a:r>
          </a:p>
        </p:txBody>
      </p:sp>
      <p:sp>
        <p:nvSpPr>
          <p:cNvPr id="1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VERTICAL_TITLE_AND_VERTICAL_TEXT">
    <p:spTree>
      <p:nvGrpSpPr>
        <p:cNvPr id="1" name=""/>
        <p:cNvGrpSpPr/>
        <p:nvPr/>
      </p:nvGrpSpPr>
      <p:grpSpPr>
        <a:xfrm>
          <a:off x="0" y="0"/>
          <a:ext cx="0" cy="0"/>
          <a:chOff x="0" y="0"/>
          <a:chExt cx="0" cy="0"/>
        </a:xfrm>
      </p:grpSpPr>
      <p:pic>
        <p:nvPicPr>
          <p:cNvPr id="183" name="Google Shape;134;p32" descr="Google Shape;134;p32"/>
          <p:cNvPicPr>
            <a:picLocks noChangeAspect="1"/>
          </p:cNvPicPr>
          <p:nvPr/>
        </p:nvPicPr>
        <p:blipFill>
          <a:blip r:embed="rId2">
            <a:extLst/>
          </a:blip>
          <a:stretch>
            <a:fillRect/>
          </a:stretch>
        </p:blipFill>
        <p:spPr>
          <a:xfrm>
            <a:off x="0" y="4375150"/>
            <a:ext cx="12192000" cy="2482850"/>
          </a:xfrm>
          <a:prstGeom prst="rect">
            <a:avLst/>
          </a:prstGeom>
          <a:ln w="12700">
            <a:miter lim="400000"/>
          </a:ln>
        </p:spPr>
      </p:pic>
      <p:sp>
        <p:nvSpPr>
          <p:cNvPr id="184" name="Title Text"/>
          <p:cNvSpPr txBox="1"/>
          <p:nvPr>
            <p:ph type="title"/>
          </p:nvPr>
        </p:nvSpPr>
        <p:spPr>
          <a:xfrm rot="5400000">
            <a:off x="8525933" y="1667933"/>
            <a:ext cx="3903134" cy="2057401"/>
          </a:xfrm>
          <a:prstGeom prst="rect">
            <a:avLst/>
          </a:prstGeom>
        </p:spPr>
        <p:txBody>
          <a:bodyPr/>
          <a:lstStyle>
            <a:lvl1pPr algn="l"/>
          </a:lstStyle>
          <a:p>
            <a:pPr/>
            <a:r>
              <a:t>Title Text</a:t>
            </a:r>
          </a:p>
        </p:txBody>
      </p:sp>
      <p:sp>
        <p:nvSpPr>
          <p:cNvPr id="185" name="Body Level One…"/>
          <p:cNvSpPr txBox="1"/>
          <p:nvPr>
            <p:ph type="body" sz="half" idx="1"/>
          </p:nvPr>
        </p:nvSpPr>
        <p:spPr>
          <a:xfrm rot="5400000">
            <a:off x="3175000" y="-1405468"/>
            <a:ext cx="3903134" cy="8204202"/>
          </a:xfrm>
          <a:prstGeom prst="rect">
            <a:avLst/>
          </a:prstGeom>
        </p:spPr>
        <p:txBody>
          <a:bodyPr/>
          <a:lstStyle>
            <a:lvl1pPr indent="-342900"/>
            <a:lvl2pPr marL="948689" indent="-377189"/>
            <a:lvl4pPr marL="1957387" indent="-471487"/>
            <a:lvl5pPr marL="2414587" indent="-471487"/>
          </a:lstStyle>
          <a:p>
            <a:pPr/>
            <a:r>
              <a:t>Body Level One</a:t>
            </a:r>
          </a:p>
          <a:p>
            <a:pPr lvl="1"/>
            <a:r>
              <a:t>Body Level Two</a:t>
            </a:r>
          </a:p>
          <a:p>
            <a:pPr lvl="2"/>
            <a:r>
              <a:t>Body Level Three</a:t>
            </a:r>
          </a:p>
          <a:p>
            <a:pPr lvl="3"/>
            <a:r>
              <a:t>Body Level Four</a:t>
            </a:r>
          </a:p>
          <a:p>
            <a:pPr lvl="4"/>
            <a:r>
              <a:t>Body Level Five</a:t>
            </a:r>
          </a:p>
        </p:txBody>
      </p:sp>
      <p:sp>
        <p:nvSpPr>
          <p:cNvPr id="186" name="Slide Number"/>
          <p:cNvSpPr txBox="1"/>
          <p:nvPr>
            <p:ph type="sldNum" sz="quarter" idx="2"/>
          </p:nvPr>
        </p:nvSpPr>
        <p:spPr>
          <a:xfrm>
            <a:off x="11261333" y="441662"/>
            <a:ext cx="244867"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BJECT">
    <p:spTree>
      <p:nvGrpSpPr>
        <p:cNvPr id="1" name=""/>
        <p:cNvGrpSpPr/>
        <p:nvPr/>
      </p:nvGrpSpPr>
      <p:grpSpPr>
        <a:xfrm>
          <a:off x="0" y="0"/>
          <a:ext cx="0" cy="0"/>
          <a:chOff x="0" y="0"/>
          <a:chExt cx="0" cy="0"/>
        </a:xfrm>
      </p:grpSpPr>
      <p:pic>
        <p:nvPicPr>
          <p:cNvPr id="23" name="Google Shape;6;p15" descr="Google Shape;6;p15"/>
          <p:cNvPicPr>
            <a:picLocks noChangeAspect="1"/>
          </p:cNvPicPr>
          <p:nvPr/>
        </p:nvPicPr>
        <p:blipFill>
          <a:blip r:embed="rId2">
            <a:extLst/>
          </a:blip>
          <a:stretch>
            <a:fillRect/>
          </a:stretch>
        </p:blipFill>
        <p:spPr>
          <a:xfrm>
            <a:off x="0" y="0"/>
            <a:ext cx="12192000" cy="1441450"/>
          </a:xfrm>
          <a:prstGeom prst="rect">
            <a:avLst/>
          </a:prstGeom>
          <a:ln w="12700">
            <a:miter lim="400000"/>
          </a:ln>
        </p:spPr>
      </p:pic>
      <p:sp>
        <p:nvSpPr>
          <p:cNvPr id="24" name="Title Text"/>
          <p:cNvSpPr txBox="1"/>
          <p:nvPr>
            <p:ph type="title"/>
          </p:nvPr>
        </p:nvSpPr>
        <p:spPr>
          <a:xfrm>
            <a:off x="2895600" y="764373"/>
            <a:ext cx="8610600" cy="1293028"/>
          </a:xfrm>
          <a:prstGeom prst="rect">
            <a:avLst/>
          </a:prstGeom>
        </p:spPr>
        <p:txBody>
          <a:bodyPr/>
          <a:lstStyle/>
          <a:p>
            <a:pPr/>
            <a:r>
              <a:t>Title Text</a:t>
            </a:r>
          </a:p>
        </p:txBody>
      </p:sp>
      <p:sp>
        <p:nvSpPr>
          <p:cNvPr id="25" name="Body Level One…"/>
          <p:cNvSpPr txBox="1"/>
          <p:nvPr>
            <p:ph type="body" idx="1"/>
          </p:nvPr>
        </p:nvSpPr>
        <p:spPr>
          <a:xfrm>
            <a:off x="685800" y="2194560"/>
            <a:ext cx="10820400" cy="4024125"/>
          </a:xfrm>
          <a:prstGeom prst="rect">
            <a:avLst/>
          </a:prstGeom>
        </p:spPr>
        <p:txBody>
          <a:bodyPr/>
          <a:lstStyle>
            <a:lvl1pPr indent="-342900"/>
            <a:lvl2pPr marL="948689" indent="-377189"/>
            <a:lvl4pPr marL="1957387" indent="-471487"/>
            <a:lvl5pPr marL="2414587" indent="-471487"/>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HEADER">
    <p:spTree>
      <p:nvGrpSpPr>
        <p:cNvPr id="1" name=""/>
        <p:cNvGrpSpPr/>
        <p:nvPr/>
      </p:nvGrpSpPr>
      <p:grpSpPr>
        <a:xfrm>
          <a:off x="0" y="0"/>
          <a:ext cx="0" cy="0"/>
          <a:chOff x="0" y="0"/>
          <a:chExt cx="0" cy="0"/>
        </a:xfrm>
      </p:grpSpPr>
      <p:pic>
        <p:nvPicPr>
          <p:cNvPr id="33" name="Google Shape;26;p18" descr="Google Shape;26;p18"/>
          <p:cNvPicPr>
            <a:picLocks noChangeAspect="1"/>
          </p:cNvPicPr>
          <p:nvPr/>
        </p:nvPicPr>
        <p:blipFill>
          <a:blip r:embed="rId2">
            <a:extLst/>
          </a:blip>
          <a:stretch>
            <a:fillRect/>
          </a:stretch>
        </p:blipFill>
        <p:spPr>
          <a:xfrm>
            <a:off x="0" y="4375150"/>
            <a:ext cx="12192000" cy="2482850"/>
          </a:xfrm>
          <a:prstGeom prst="rect">
            <a:avLst/>
          </a:prstGeom>
          <a:ln w="12700">
            <a:miter lim="400000"/>
          </a:ln>
        </p:spPr>
      </p:pic>
      <p:sp>
        <p:nvSpPr>
          <p:cNvPr id="34" name="Title Text"/>
          <p:cNvSpPr txBox="1"/>
          <p:nvPr>
            <p:ph type="title"/>
          </p:nvPr>
        </p:nvSpPr>
        <p:spPr>
          <a:xfrm>
            <a:off x="685800" y="753532"/>
            <a:ext cx="10820400" cy="2801936"/>
          </a:xfrm>
          <a:prstGeom prst="rect">
            <a:avLst/>
          </a:prstGeom>
        </p:spPr>
        <p:txBody>
          <a:bodyPr anchor="b"/>
          <a:lstStyle/>
          <a:p>
            <a:pPr/>
            <a:r>
              <a:t>Title Text</a:t>
            </a:r>
          </a:p>
        </p:txBody>
      </p:sp>
      <p:sp>
        <p:nvSpPr>
          <p:cNvPr id="35" name="Body Level One…"/>
          <p:cNvSpPr txBox="1"/>
          <p:nvPr>
            <p:ph type="body" sz="quarter" idx="1"/>
          </p:nvPr>
        </p:nvSpPr>
        <p:spPr>
          <a:xfrm>
            <a:off x="1024467" y="3641725"/>
            <a:ext cx="10490201" cy="955675"/>
          </a:xfrm>
          <a:prstGeom prst="rect">
            <a:avLst/>
          </a:prstGeom>
        </p:spPr>
        <p:txBody>
          <a:bodyPr/>
          <a:lstStyle>
            <a:lvl1pPr marL="228600" indent="0" algn="r">
              <a:buClrTx/>
              <a:buSzTx/>
              <a:buFontTx/>
              <a:buNone/>
            </a:lvl1pPr>
            <a:lvl2pPr marL="228600" indent="457200" algn="r">
              <a:buClrTx/>
              <a:buSzTx/>
              <a:buFontTx/>
              <a:buNone/>
            </a:lvl2pPr>
            <a:lvl3pPr marL="228600" indent="914400" algn="r">
              <a:buClrTx/>
              <a:buSzTx/>
              <a:buFontTx/>
              <a:buNone/>
            </a:lvl3pPr>
            <a:lvl4pPr marL="228600" indent="1371600" algn="r">
              <a:buClrTx/>
              <a:buSzTx/>
              <a:buFontTx/>
              <a:buNone/>
            </a:lvl4pPr>
            <a:lvl5pPr marL="228600" indent="1828800" algn="r">
              <a:buClrTx/>
              <a:buSzTx/>
              <a:buFontTx/>
              <a:buNone/>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1261333" y="441662"/>
            <a:ext cx="244867" cy="243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
    <p:spTree>
      <p:nvGrpSpPr>
        <p:cNvPr id="1" name=""/>
        <p:cNvGrpSpPr/>
        <p:nvPr/>
      </p:nvGrpSpPr>
      <p:grpSpPr>
        <a:xfrm>
          <a:off x="0" y="0"/>
          <a:ext cx="0" cy="0"/>
          <a:chOff x="0" y="0"/>
          <a:chExt cx="0" cy="0"/>
        </a:xfrm>
      </p:grpSpPr>
      <p:sp>
        <p:nvSpPr>
          <p:cNvPr id="43" name="Title Text"/>
          <p:cNvSpPr txBox="1"/>
          <p:nvPr>
            <p:ph type="title"/>
          </p:nvPr>
        </p:nvSpPr>
        <p:spPr>
          <a:xfrm>
            <a:off x="2895600" y="764373"/>
            <a:ext cx="8610600" cy="1293028"/>
          </a:xfrm>
          <a:prstGeom prst="rect">
            <a:avLst/>
          </a:prstGeom>
        </p:spPr>
        <p:txBody>
          <a:bodyPr/>
          <a:lstStyle/>
          <a:p>
            <a:pPr/>
            <a:r>
              <a:t>Title Text</a:t>
            </a:r>
          </a:p>
        </p:txBody>
      </p:sp>
      <p:sp>
        <p:nvSpPr>
          <p:cNvPr id="44" name="Body Level One…"/>
          <p:cNvSpPr txBox="1"/>
          <p:nvPr>
            <p:ph type="body" sz="half" idx="1"/>
          </p:nvPr>
        </p:nvSpPr>
        <p:spPr>
          <a:xfrm>
            <a:off x="685800" y="2194559"/>
            <a:ext cx="5334000" cy="4024125"/>
          </a:xfrm>
          <a:prstGeom prst="rect">
            <a:avLst/>
          </a:prstGeom>
        </p:spPr>
        <p:txBody>
          <a:bodyPr/>
          <a:lstStyle>
            <a:lvl1pPr indent="-342900"/>
            <a:lvl2pPr marL="948689" indent="-377189"/>
            <a:lvl4pPr marL="1957387" indent="-471487"/>
            <a:lvl5pPr marL="2414587" indent="-471487"/>
          </a:lstStyle>
          <a:p>
            <a:pPr/>
            <a:r>
              <a:t>Body Level One</a:t>
            </a:r>
          </a:p>
          <a:p>
            <a:pPr lvl="1"/>
            <a:r>
              <a:t>Body Level Two</a:t>
            </a:r>
          </a:p>
          <a:p>
            <a:pPr lvl="2"/>
            <a:r>
              <a:t>Body Level Three</a:t>
            </a:r>
          </a:p>
          <a:p>
            <a:pPr lvl="3"/>
            <a:r>
              <a:t>Body Level Four</a:t>
            </a:r>
          </a:p>
          <a:p>
            <a:pPr lvl="4"/>
            <a:r>
              <a:t>Body Level Five</a:t>
            </a:r>
          </a:p>
        </p:txBody>
      </p:sp>
      <p:sp>
        <p:nvSpPr>
          <p:cNvPr id="45" name="Google Shape;35;p19"/>
          <p:cNvSpPr txBox="1"/>
          <p:nvPr>
            <p:ph type="body" sz="half" idx="21"/>
          </p:nvPr>
        </p:nvSpPr>
        <p:spPr>
          <a:xfrm>
            <a:off x="6172200" y="2194559"/>
            <a:ext cx="5334000" cy="4024126"/>
          </a:xfrm>
          <a:prstGeom prst="rect">
            <a:avLst/>
          </a:prstGeom>
        </p:spPr>
        <p:txBody>
          <a:bodyPr/>
          <a:lstStyle/>
          <a:p>
            <a:pPr indent="-342900"/>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_WITH_TEXT">
    <p:spTree>
      <p:nvGrpSpPr>
        <p:cNvPr id="1" name=""/>
        <p:cNvGrpSpPr/>
        <p:nvPr/>
      </p:nvGrpSpPr>
      <p:grpSpPr>
        <a:xfrm>
          <a:off x="0" y="0"/>
          <a:ext cx="0" cy="0"/>
          <a:chOff x="0" y="0"/>
          <a:chExt cx="0" cy="0"/>
        </a:xfrm>
      </p:grpSpPr>
      <p:sp>
        <p:nvSpPr>
          <p:cNvPr id="53" name="Title Text"/>
          <p:cNvSpPr txBox="1"/>
          <p:nvPr>
            <p:ph type="title"/>
          </p:nvPr>
        </p:nvSpPr>
        <p:spPr>
          <a:xfrm>
            <a:off x="2895600" y="762000"/>
            <a:ext cx="8610600" cy="1295400"/>
          </a:xfrm>
          <a:prstGeom prst="rect">
            <a:avLst/>
          </a:prstGeom>
        </p:spPr>
        <p:txBody>
          <a:bodyPr/>
          <a:lstStyle/>
          <a:p>
            <a:pPr/>
            <a:r>
              <a:t>Title Text</a:t>
            </a:r>
          </a:p>
        </p:txBody>
      </p:sp>
      <p:sp>
        <p:nvSpPr>
          <p:cNvPr id="54" name="Body Level One…"/>
          <p:cNvSpPr txBox="1"/>
          <p:nvPr>
            <p:ph type="body" sz="quarter" idx="1"/>
          </p:nvPr>
        </p:nvSpPr>
        <p:spPr>
          <a:xfrm>
            <a:off x="914409" y="2183801"/>
            <a:ext cx="5079992" cy="823913"/>
          </a:xfrm>
          <a:prstGeom prst="rect">
            <a:avLst/>
          </a:prstGeom>
        </p:spPr>
        <p:txBody>
          <a:bodyPr anchor="b"/>
          <a:lstStyle>
            <a:lvl1pPr marL="228600" indent="0">
              <a:buClrTx/>
              <a:buSzTx/>
              <a:buFontTx/>
              <a:buNone/>
              <a:defRPr sz="2800"/>
            </a:lvl1pPr>
            <a:lvl2pPr marL="228600" indent="457200">
              <a:buClrTx/>
              <a:buSzTx/>
              <a:buFontTx/>
              <a:buNone/>
              <a:defRPr sz="2800"/>
            </a:lvl2pPr>
            <a:lvl3pPr marL="228600" indent="914400">
              <a:buClrTx/>
              <a:buSzTx/>
              <a:buFontTx/>
              <a:buNone/>
              <a:defRPr sz="2800"/>
            </a:lvl3pPr>
            <a:lvl4pPr marL="228600" indent="1371600">
              <a:buClrTx/>
              <a:buSzTx/>
              <a:buFontTx/>
              <a:buNone/>
              <a:defRPr sz="2800"/>
            </a:lvl4pPr>
            <a:lvl5pPr marL="228600" indent="1828800">
              <a:buClrTx/>
              <a:buSzTx/>
              <a:buFont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55" name="Google Shape;42;p20"/>
          <p:cNvSpPr txBox="1"/>
          <p:nvPr>
            <p:ph type="body" sz="quarter" idx="21"/>
          </p:nvPr>
        </p:nvSpPr>
        <p:spPr>
          <a:xfrm>
            <a:off x="685800" y="3132665"/>
            <a:ext cx="5311775" cy="3086020"/>
          </a:xfrm>
          <a:prstGeom prst="rect">
            <a:avLst/>
          </a:prstGeom>
        </p:spPr>
        <p:txBody>
          <a:bodyPr/>
          <a:lstStyle/>
          <a:p>
            <a:pPr indent="-342900"/>
          </a:p>
        </p:txBody>
      </p:sp>
      <p:sp>
        <p:nvSpPr>
          <p:cNvPr id="56" name="Google Shape;43;p20"/>
          <p:cNvSpPr txBox="1"/>
          <p:nvPr>
            <p:ph type="body" sz="quarter" idx="22"/>
          </p:nvPr>
        </p:nvSpPr>
        <p:spPr>
          <a:xfrm>
            <a:off x="6400800" y="2183801"/>
            <a:ext cx="5105400" cy="823913"/>
          </a:xfrm>
          <a:prstGeom prst="rect">
            <a:avLst/>
          </a:prstGeom>
        </p:spPr>
        <p:txBody>
          <a:bodyPr anchor="b"/>
          <a:lstStyle/>
          <a:p>
            <a:pPr marL="228600" indent="0">
              <a:buClrTx/>
              <a:buSzTx/>
              <a:buFontTx/>
              <a:buNone/>
              <a:defRPr sz="2800"/>
            </a:pPr>
          </a:p>
        </p:txBody>
      </p:sp>
      <p:sp>
        <p:nvSpPr>
          <p:cNvPr id="57" name="Google Shape;44;p20"/>
          <p:cNvSpPr txBox="1"/>
          <p:nvPr>
            <p:ph type="body" sz="quarter" idx="23"/>
          </p:nvPr>
        </p:nvSpPr>
        <p:spPr>
          <a:xfrm>
            <a:off x="6172200" y="3132665"/>
            <a:ext cx="5334000" cy="3086020"/>
          </a:xfrm>
          <a:prstGeom prst="rect">
            <a:avLst/>
          </a:prstGeom>
        </p:spPr>
        <p:txBody>
          <a:bodyPr/>
          <a:lstStyle/>
          <a:p>
            <a:pPr indent="-342900"/>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65" name="Title Text"/>
          <p:cNvSpPr txBox="1"/>
          <p:nvPr>
            <p:ph type="title"/>
          </p:nvPr>
        </p:nvSpPr>
        <p:spPr>
          <a:xfrm>
            <a:off x="2895600" y="764373"/>
            <a:ext cx="8610600" cy="1293028"/>
          </a:xfrm>
          <a:prstGeom prst="rect">
            <a:avLst/>
          </a:prstGeom>
        </p:spPr>
        <p:txBody>
          <a:bodyPr/>
          <a:lstStyle/>
          <a:p>
            <a:pPr/>
            <a:r>
              <a:t>Title Text</a:t>
            </a:r>
          </a:p>
        </p:txBody>
      </p:sp>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sp>
        <p:nvSpPr>
          <p:cNvPr id="80" name="Title Text"/>
          <p:cNvSpPr txBox="1"/>
          <p:nvPr>
            <p:ph type="title"/>
          </p:nvPr>
        </p:nvSpPr>
        <p:spPr>
          <a:xfrm>
            <a:off x="685800" y="1524000"/>
            <a:ext cx="4114800" cy="1600200"/>
          </a:xfrm>
          <a:prstGeom prst="rect">
            <a:avLst/>
          </a:prstGeom>
        </p:spPr>
        <p:txBody>
          <a:bodyPr anchor="b"/>
          <a:lstStyle>
            <a:lvl1pPr algn="l">
              <a:defRPr sz="3200"/>
            </a:lvl1pPr>
          </a:lstStyle>
          <a:p>
            <a:pPr/>
            <a:r>
              <a:t>Title Text</a:t>
            </a:r>
          </a:p>
        </p:txBody>
      </p:sp>
      <p:sp>
        <p:nvSpPr>
          <p:cNvPr id="81" name="Body Level One…"/>
          <p:cNvSpPr txBox="1"/>
          <p:nvPr>
            <p:ph type="body" idx="1"/>
          </p:nvPr>
        </p:nvSpPr>
        <p:spPr>
          <a:xfrm>
            <a:off x="4995581" y="746759"/>
            <a:ext cx="6510619" cy="5471925"/>
          </a:xfrm>
          <a:prstGeom prst="rect">
            <a:avLst/>
          </a:prstGeom>
        </p:spPr>
        <p:txBody>
          <a:bodyPr anchor="ctr"/>
          <a:lstStyle>
            <a:lvl1pPr indent="-342900"/>
            <a:lvl2pPr marL="948689" indent="-377189"/>
            <a:lvl4pPr marL="1957387" indent="-471487"/>
            <a:lvl5pPr marL="2414587" indent="-471487"/>
          </a:lstStyle>
          <a:p>
            <a:pPr/>
            <a:r>
              <a:t>Body Level One</a:t>
            </a:r>
          </a:p>
          <a:p>
            <a:pPr lvl="1"/>
            <a:r>
              <a:t>Body Level Two</a:t>
            </a:r>
          </a:p>
          <a:p>
            <a:pPr lvl="2"/>
            <a:r>
              <a:t>Body Level Three</a:t>
            </a:r>
          </a:p>
          <a:p>
            <a:pPr lvl="3"/>
            <a:r>
              <a:t>Body Level Four</a:t>
            </a:r>
          </a:p>
          <a:p>
            <a:pPr lvl="4"/>
            <a:r>
              <a:t>Body Level Five</a:t>
            </a:r>
          </a:p>
        </p:txBody>
      </p:sp>
      <p:sp>
        <p:nvSpPr>
          <p:cNvPr id="82" name="Google Shape;60;p23"/>
          <p:cNvSpPr txBox="1"/>
          <p:nvPr>
            <p:ph type="body" sz="quarter" idx="21"/>
          </p:nvPr>
        </p:nvSpPr>
        <p:spPr>
          <a:xfrm>
            <a:off x="685800" y="3124199"/>
            <a:ext cx="4114800" cy="3094486"/>
          </a:xfrm>
          <a:prstGeom prst="rect">
            <a:avLst/>
          </a:prstGeom>
        </p:spPr>
        <p:txBody>
          <a:bodyPr/>
          <a:lstStyle/>
          <a:p>
            <a:pPr marL="228600" indent="0">
              <a:buClrTx/>
              <a:buSzTx/>
              <a:buFontTx/>
              <a:buNone/>
              <a:defRPr sz="1600"/>
            </a:pPr>
          </a:p>
        </p:txBody>
      </p:sp>
      <p:sp>
        <p:nvSpPr>
          <p:cNvPr id="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_WITH_CAPTION_TEXT">
    <p:spTree>
      <p:nvGrpSpPr>
        <p:cNvPr id="1" name=""/>
        <p:cNvGrpSpPr/>
        <p:nvPr/>
      </p:nvGrpSpPr>
      <p:grpSpPr>
        <a:xfrm>
          <a:off x="0" y="0"/>
          <a:ext cx="0" cy="0"/>
          <a:chOff x="0" y="0"/>
          <a:chExt cx="0" cy="0"/>
        </a:xfrm>
      </p:grpSpPr>
      <p:sp>
        <p:nvSpPr>
          <p:cNvPr id="90" name="Title Text"/>
          <p:cNvSpPr txBox="1"/>
          <p:nvPr>
            <p:ph type="title"/>
          </p:nvPr>
        </p:nvSpPr>
        <p:spPr>
          <a:xfrm>
            <a:off x="685800" y="1524000"/>
            <a:ext cx="6873241" cy="1600200"/>
          </a:xfrm>
          <a:prstGeom prst="rect">
            <a:avLst/>
          </a:prstGeom>
        </p:spPr>
        <p:txBody>
          <a:bodyPr anchor="b"/>
          <a:lstStyle>
            <a:lvl1pPr algn="l">
              <a:defRPr sz="3200"/>
            </a:lvl1pPr>
          </a:lstStyle>
          <a:p>
            <a:pPr/>
            <a:r>
              <a:t>Title Text</a:t>
            </a:r>
          </a:p>
        </p:txBody>
      </p:sp>
      <p:sp>
        <p:nvSpPr>
          <p:cNvPr id="91" name="Google Shape;66;p24"/>
          <p:cNvSpPr/>
          <p:nvPr>
            <p:ph type="pic" sz="half" idx="21"/>
          </p:nvPr>
        </p:nvSpPr>
        <p:spPr>
          <a:xfrm>
            <a:off x="7861237" y="751241"/>
            <a:ext cx="3644963" cy="5467444"/>
          </a:xfrm>
          <a:prstGeom prst="rect">
            <a:avLst/>
          </a:prstGeom>
        </p:spPr>
        <p:txBody>
          <a:bodyPr lIns="91439" tIns="45719" rIns="91439" bIns="45719">
            <a:noAutofit/>
          </a:bodyPr>
          <a:lstStyle/>
          <a:p>
            <a:pPr/>
          </a:p>
        </p:txBody>
      </p:sp>
      <p:sp>
        <p:nvSpPr>
          <p:cNvPr id="92" name="Body Level One…"/>
          <p:cNvSpPr txBox="1"/>
          <p:nvPr>
            <p:ph type="body" sz="half" idx="1"/>
          </p:nvPr>
        </p:nvSpPr>
        <p:spPr>
          <a:xfrm>
            <a:off x="685800" y="3124199"/>
            <a:ext cx="6873241" cy="3094485"/>
          </a:xfrm>
          <a:prstGeom prst="rect">
            <a:avLst/>
          </a:prstGeom>
        </p:spPr>
        <p:txBody>
          <a:bodyPr/>
          <a:lstStyle>
            <a:lvl1pPr marL="228600" indent="0">
              <a:buClrTx/>
              <a:buSzTx/>
              <a:buFontTx/>
              <a:buNone/>
              <a:defRPr sz="1600"/>
            </a:lvl1pPr>
            <a:lvl2pPr marL="228600" indent="457200">
              <a:buClrTx/>
              <a:buSzTx/>
              <a:buFontTx/>
              <a:buNone/>
              <a:defRPr sz="1600"/>
            </a:lvl2pPr>
            <a:lvl3pPr marL="228600" indent="914400">
              <a:buClrTx/>
              <a:buSzTx/>
              <a:buFontTx/>
              <a:buNone/>
              <a:defRPr sz="1600"/>
            </a:lvl3pPr>
            <a:lvl4pPr marL="228600" indent="1371600">
              <a:buClrTx/>
              <a:buSzTx/>
              <a:buFontTx/>
              <a:buNone/>
              <a:defRPr sz="1600"/>
            </a:lvl4pPr>
            <a:lvl5pPr marL="228600" indent="1828800">
              <a:buClrTx/>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pic>
        <p:nvPicPr>
          <p:cNvPr id="2" name="Google Shape;6;p15" descr="Google Shape;6;p15"/>
          <p:cNvPicPr>
            <a:picLocks noChangeAspect="1"/>
          </p:cNvPicPr>
          <p:nvPr/>
        </p:nvPicPr>
        <p:blipFill>
          <a:blip r:embed="rId2">
            <a:extLst/>
          </a:blip>
          <a:stretch>
            <a:fillRect/>
          </a:stretch>
        </p:blipFill>
        <p:spPr>
          <a:xfrm>
            <a:off x="0" y="0"/>
            <a:ext cx="12192000" cy="1441450"/>
          </a:xfrm>
          <a:prstGeom prst="rect">
            <a:avLst/>
          </a:prstGeom>
          <a:ln w="12700">
            <a:miter lim="400000"/>
          </a:ln>
        </p:spPr>
      </p:pic>
      <p:sp>
        <p:nvSpPr>
          <p:cNvPr id="3" name="Title Text"/>
          <p:cNvSpPr txBox="1"/>
          <p:nvPr>
            <p:ph type="title"/>
          </p:nvPr>
        </p:nvSpPr>
        <p:spPr>
          <a:xfrm>
            <a:off x="609600" y="92074"/>
            <a:ext cx="10972800" cy="1508127"/>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normAutofit fontScale="100000" lnSpcReduction="0"/>
          </a:bodyPr>
          <a:lstStyle/>
          <a:p>
            <a:pPr/>
            <a:r>
              <a:t>Title Text</a:t>
            </a:r>
          </a:p>
        </p:txBody>
      </p:sp>
      <p:sp>
        <p:nvSpPr>
          <p:cNvPr id="4" name="Body Level One…"/>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261333" y="441662"/>
            <a:ext cx="244868" cy="243801"/>
          </a:xfrm>
          <a:prstGeom prst="rect">
            <a:avLst/>
          </a:prstGeom>
          <a:ln w="12700">
            <a:miter lim="400000"/>
          </a:ln>
        </p:spPr>
        <p:txBody>
          <a:bodyPr wrap="none" lIns="45699" tIns="45699" rIns="45699" bIns="45699" anchor="ctr">
            <a:spAutoFit/>
          </a:bodyPr>
          <a:lstStyle>
            <a:lvl1pPr algn="r">
              <a:defRPr sz="1000">
                <a:solidFill>
                  <a:srgbClr val="FFFFFF"/>
                </a:solidFill>
                <a:latin typeface="Century Gothic"/>
                <a:ea typeface="Century Gothic"/>
                <a:cs typeface="Century Gothic"/>
                <a:sym typeface="Century Gothic"/>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1pPr>
      <a:lvl2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2pPr>
      <a:lvl3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3pPr>
      <a:lvl4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4pPr>
      <a:lvl5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5pPr>
      <a:lvl6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6pPr>
      <a:lvl7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7pPr>
      <a:lvl8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8pPr>
      <a:lvl9pPr marL="0" marR="0" indent="0" algn="r" defTabSz="914400" rtl="0" latinLnBrk="0">
        <a:lnSpc>
          <a:spcPct val="90000"/>
        </a:lnSpc>
        <a:spcBef>
          <a:spcPts val="0"/>
        </a:spcBef>
        <a:spcAft>
          <a:spcPts val="0"/>
        </a:spcAft>
        <a:buClrTx/>
        <a:buSzTx/>
        <a:buFontTx/>
        <a:buNone/>
        <a:tabLst/>
        <a:defRPr b="0" baseline="0" cap="none" i="0" spc="0" strike="noStrike" sz="4000" u="none">
          <a:solidFill>
            <a:srgbClr val="FFFFFF"/>
          </a:solidFill>
          <a:uFillTx/>
          <a:latin typeface="Century Gothic"/>
          <a:ea typeface="Century Gothic"/>
          <a:cs typeface="Century Gothic"/>
          <a:sym typeface="Century Gothic"/>
        </a:defRPr>
      </a:lvl9pPr>
    </p:titleStyle>
    <p:bodyStyle>
      <a:lvl1pPr marL="457200" marR="0" indent="-368300"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1pPr>
      <a:lvl2pPr marL="949960" marR="0" indent="-391160"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2pPr>
      <a:lvl3pPr marL="1447800" marR="0" indent="-419100"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3pPr>
      <a:lvl4pPr marL="19526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4pPr>
      <a:lvl5pPr marL="24098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5pPr>
      <a:lvl6pPr marL="28670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6pPr>
      <a:lvl7pPr marL="33242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7pPr>
      <a:lvl8pPr marL="37814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8pPr>
      <a:lvl9pPr marL="4238625" marR="0" indent="-454025" algn="l" defTabSz="914400" rtl="0" latinLnBrk="0">
        <a:lnSpc>
          <a:spcPct val="90000"/>
        </a:lnSpc>
        <a:spcBef>
          <a:spcPts val="1000"/>
        </a:spcBef>
        <a:spcAft>
          <a:spcPts val="0"/>
        </a:spcAft>
        <a:buClr>
          <a:srgbClr val="FFFFFF"/>
        </a:buClr>
        <a:buSzPts val="2200"/>
        <a:buFont typeface="Arial"/>
        <a:buChar char="•"/>
        <a:tabLst/>
        <a:defRPr b="0" baseline="0" cap="none" i="0" spc="0" strike="noStrike" sz="2200" u="none">
          <a:solidFill>
            <a:srgbClr val="FFFFFF"/>
          </a:solidFill>
          <a:uFillTx/>
          <a:latin typeface="Century Gothic"/>
          <a:ea typeface="Century Gothic"/>
          <a:cs typeface="Century Gothic"/>
          <a:sym typeface="Century Gothic"/>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entury Gothic"/>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4.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12.m4a"/><Relationship Id="rId4" Type="http://schemas.microsoft.com/office/2007/relationships/media" Target="../media/media12.m4a"/><Relationship Id="rId5"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iki.sei.cmu.edu/confluence/display/cplusplus/How+this+Coding+Standard+Is+Organized#HowthisCodingStandardIsOrganized-Identifiers" TargetMode="External"/><Relationship Id="rId3" Type="http://schemas.openxmlformats.org/officeDocument/2006/relationships/image" Target="../media/image3.png"/><Relationship Id="rId4" Type="http://schemas.openxmlformats.org/officeDocument/2006/relationships/audio" Target="../media/media5.m4a"/><Relationship Id="rId5" Type="http://schemas.microsoft.com/office/2007/relationships/media" Target="../media/media5.m4a"/><Relationship Id="rId6"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Google Shape;144;p1"/>
          <p:cNvSpPr txBox="1"/>
          <p:nvPr>
            <p:ph type="ctrTitle"/>
          </p:nvPr>
        </p:nvSpPr>
        <p:spPr>
          <a:xfrm>
            <a:off x="1371600" y="1803405"/>
            <a:ext cx="9448800" cy="1825097"/>
          </a:xfrm>
          <a:prstGeom prst="rect">
            <a:avLst/>
          </a:prstGeom>
        </p:spPr>
        <p:txBody>
          <a:bodyPr/>
          <a:lstStyle/>
          <a:p>
            <a:pPr/>
            <a:r>
              <a:t>Green Pace</a:t>
            </a:r>
          </a:p>
        </p:txBody>
      </p:sp>
      <p:sp>
        <p:nvSpPr>
          <p:cNvPr id="196" name="Google Shape;145;p1"/>
          <p:cNvSpPr txBox="1"/>
          <p:nvPr>
            <p:ph type="subTitle" sz="quarter" idx="1"/>
          </p:nvPr>
        </p:nvSpPr>
        <p:spPr>
          <a:xfrm>
            <a:off x="1371600" y="3632200"/>
            <a:ext cx="9448800" cy="1561592"/>
          </a:xfrm>
          <a:prstGeom prst="rect">
            <a:avLst/>
          </a:prstGeom>
        </p:spPr>
        <p:txBody>
          <a:bodyPr/>
          <a:lstStyle/>
          <a:p>
            <a:pPr marL="0" indent="0">
              <a:lnSpc>
                <a:spcPct val="70000"/>
              </a:lnSpc>
              <a:spcBef>
                <a:spcPts val="0"/>
              </a:spcBef>
              <a:defRPr sz="1800"/>
            </a:pPr>
            <a:r>
              <a:t>Security Policy Presentation</a:t>
            </a:r>
          </a:p>
          <a:p>
            <a:pPr marL="0" indent="0">
              <a:lnSpc>
                <a:spcPct val="70000"/>
              </a:lnSpc>
              <a:defRPr sz="1800"/>
            </a:pPr>
            <a:r>
              <a:t>Developer: </a:t>
            </a:r>
            <a:r>
              <a:rPr i="1"/>
              <a:t>[Joshua Gierlich]</a:t>
            </a:r>
            <a:endParaRPr i="1"/>
          </a:p>
          <a:p>
            <a:pPr marL="0" indent="0">
              <a:lnSpc>
                <a:spcPct val="70000"/>
              </a:lnSpc>
              <a:defRPr i="1" sz="1800"/>
            </a:pPr>
          </a:p>
        </p:txBody>
      </p:sp>
      <p:pic>
        <p:nvPicPr>
          <p:cNvPr id="197" name="Google Shape;146;p1" descr="Google Shape;146;p1"/>
          <p:cNvPicPr>
            <a:picLocks noChangeAspect="1"/>
          </p:cNvPicPr>
          <p:nvPr/>
        </p:nvPicPr>
        <p:blipFill>
          <a:blip r:embed="rId2">
            <a:extLst/>
          </a:blip>
          <a:stretch>
            <a:fillRect/>
          </a:stretch>
        </p:blipFill>
        <p:spPr>
          <a:xfrm>
            <a:off x="7440773" y="659854"/>
            <a:ext cx="2921425" cy="3786772"/>
          </a:xfrm>
          <a:prstGeom prst="rect">
            <a:avLst/>
          </a:prstGeom>
          <a:ln w="12700">
            <a:miter lim="400000"/>
          </a:ln>
        </p:spPr>
      </p:pic>
      <p:pic>
        <p:nvPicPr>
          <p:cNvPr id="198"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025891" y="564745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205000" fill="hold"/>
                                        <p:tgtEl>
                                          <p:spTgt spid="19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Google Shape;216;p11"/>
          <p:cNvSpPr txBox="1"/>
          <p:nvPr>
            <p:ph type="title"/>
          </p:nvPr>
        </p:nvSpPr>
        <p:spPr>
          <a:xfrm>
            <a:off x="2895600" y="764373"/>
            <a:ext cx="8610600" cy="1293028"/>
          </a:xfrm>
          <a:prstGeom prst="rect">
            <a:avLst/>
          </a:prstGeom>
        </p:spPr>
        <p:txBody>
          <a:bodyPr/>
          <a:lstStyle/>
          <a:p>
            <a:pPr/>
            <a:r>
              <a:t>RISKS AND BENEFITS</a:t>
            </a:r>
          </a:p>
        </p:txBody>
      </p:sp>
      <p:sp>
        <p:nvSpPr>
          <p:cNvPr id="243" name="Google Shape;217;p11"/>
          <p:cNvSpPr txBox="1"/>
          <p:nvPr>
            <p:ph type="body" idx="1"/>
          </p:nvPr>
        </p:nvSpPr>
        <p:spPr>
          <a:xfrm>
            <a:off x="685800" y="2194560"/>
            <a:ext cx="10820400" cy="4024125"/>
          </a:xfrm>
          <a:prstGeom prst="rect">
            <a:avLst/>
          </a:prstGeom>
        </p:spPr>
        <p:txBody>
          <a:bodyPr/>
          <a:lstStyle/>
          <a:p>
            <a:pPr marL="228600" indent="-228600">
              <a:spcBef>
                <a:spcPts val="0"/>
              </a:spcBef>
              <a:buSzPts val="2000"/>
              <a:defRPr sz="2000"/>
            </a:pPr>
            <a:r>
              <a:t>Acting Now Ensures : </a:t>
            </a:r>
          </a:p>
          <a:p>
            <a:pPr lvl="1" marL="800100" indent="-228600">
              <a:spcBef>
                <a:spcPts val="0"/>
              </a:spcBef>
              <a:buSzPts val="2000"/>
              <a:defRPr sz="2000"/>
            </a:pPr>
            <a:r>
              <a:t>Customer Confidence</a:t>
            </a:r>
          </a:p>
          <a:p>
            <a:pPr lvl="1" marL="800100" indent="-228600">
              <a:spcBef>
                <a:spcPts val="0"/>
              </a:spcBef>
              <a:buSzPts val="2000"/>
              <a:defRPr sz="2000"/>
            </a:pPr>
            <a:r>
              <a:t>Increased validity within our market</a:t>
            </a:r>
          </a:p>
          <a:p>
            <a:pPr lvl="1" marL="800100" indent="-228600">
              <a:spcBef>
                <a:spcPts val="0"/>
              </a:spcBef>
              <a:buSzPts val="2000"/>
              <a:defRPr sz="2000"/>
            </a:pPr>
            <a:r>
              <a:t>Increased consistency meaning greater profits because of less stoppages</a:t>
            </a:r>
          </a:p>
          <a:p>
            <a:pPr marL="228600" indent="-228600">
              <a:spcBef>
                <a:spcPts val="0"/>
              </a:spcBef>
              <a:buSzPts val="2000"/>
              <a:defRPr sz="2000"/>
            </a:pPr>
          </a:p>
          <a:p>
            <a:pPr marL="228600" indent="-228600">
              <a:spcBef>
                <a:spcPts val="0"/>
              </a:spcBef>
              <a:buSzPts val="2000"/>
              <a:defRPr sz="2000"/>
            </a:pPr>
            <a:r>
              <a:t>Not Acting Now: </a:t>
            </a:r>
          </a:p>
          <a:p>
            <a:pPr lvl="1" marL="800100" indent="-228600">
              <a:spcBef>
                <a:spcPts val="0"/>
              </a:spcBef>
              <a:buSzPts val="2000"/>
              <a:defRPr sz="2000"/>
            </a:pPr>
            <a:r>
              <a:t>Increased likelihood of breach</a:t>
            </a:r>
          </a:p>
          <a:p>
            <a:pPr lvl="1" marL="800100" indent="-228600">
              <a:spcBef>
                <a:spcPts val="0"/>
              </a:spcBef>
              <a:buSzPts val="2000"/>
              <a:defRPr sz="2000"/>
            </a:pPr>
            <a:r>
              <a:t>More work and resources we will have to integrate later</a:t>
            </a:r>
          </a:p>
          <a:p>
            <a:pPr lvl="1" marL="800100" indent="-228600">
              <a:spcBef>
                <a:spcPts val="0"/>
              </a:spcBef>
              <a:buSzPts val="2000"/>
              <a:defRPr sz="2000"/>
            </a:pPr>
            <a:r>
              <a:t>Should anything go wrong, we have no excuse</a:t>
            </a:r>
          </a:p>
        </p:txBody>
      </p:sp>
      <p:pic>
        <p:nvPicPr>
          <p:cNvPr id="244" name="Google Shape;218;p11" descr="Google Shape;218;p11"/>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4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893163" y="532511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9220000" fill="hold"/>
                                        <p:tgtEl>
                                          <p:spTgt spid="24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Google Shape;223;p12"/>
          <p:cNvSpPr txBox="1"/>
          <p:nvPr>
            <p:ph type="title"/>
          </p:nvPr>
        </p:nvSpPr>
        <p:spPr>
          <a:xfrm>
            <a:off x="2895600" y="764373"/>
            <a:ext cx="8610600" cy="1293028"/>
          </a:xfrm>
          <a:prstGeom prst="rect">
            <a:avLst/>
          </a:prstGeom>
        </p:spPr>
        <p:txBody>
          <a:bodyPr/>
          <a:lstStyle/>
          <a:p>
            <a:pPr/>
            <a:r>
              <a:t>RECOMMENDATIONS</a:t>
            </a:r>
          </a:p>
        </p:txBody>
      </p:sp>
      <p:sp>
        <p:nvSpPr>
          <p:cNvPr id="248" name="Google Shape;224;p12"/>
          <p:cNvSpPr txBox="1"/>
          <p:nvPr>
            <p:ph type="body" idx="1"/>
          </p:nvPr>
        </p:nvSpPr>
        <p:spPr>
          <a:xfrm>
            <a:off x="685800" y="2194560"/>
            <a:ext cx="10820400" cy="4024125"/>
          </a:xfrm>
          <a:prstGeom prst="rect">
            <a:avLst/>
          </a:prstGeom>
        </p:spPr>
        <p:txBody>
          <a:bodyPr/>
          <a:lstStyle/>
          <a:p>
            <a:pPr lvl="2" marL="1143000" indent="-228600">
              <a:spcBef>
                <a:spcPts val="0"/>
              </a:spcBef>
              <a:buSzPts val="1800"/>
              <a:defRPr sz="1800"/>
            </a:pPr>
            <a:r>
              <a:t>There are a myriad of different avenues of attack. The security policy does a good job at deploying and implementing changes to the overall authorization of each user. However, understanding all of the different avenues of attack may help us increase our awareness of what kind of breaches we may come in contact with. </a:t>
            </a:r>
          </a:p>
          <a:p>
            <a:pPr lvl="2" marL="1143000" indent="-228600">
              <a:spcBef>
                <a:spcPts val="0"/>
              </a:spcBef>
              <a:buSzPts val="1800"/>
              <a:defRPr sz="1800"/>
            </a:pPr>
          </a:p>
          <a:p>
            <a:pPr lvl="3" marL="1714500" indent="-228600">
              <a:spcBef>
                <a:spcPts val="0"/>
              </a:spcBef>
              <a:buSzPts val="1800"/>
              <a:defRPr sz="1800"/>
            </a:pPr>
            <a:r>
              <a:t>We need: </a:t>
            </a:r>
          </a:p>
          <a:p>
            <a:pPr lvl="4" marL="2171700" indent="-228600">
              <a:spcBef>
                <a:spcPts val="0"/>
              </a:spcBef>
              <a:buSzPts val="1800"/>
              <a:defRPr sz="1800"/>
            </a:pPr>
            <a:r>
              <a:t>Standardized Security Training</a:t>
            </a:r>
          </a:p>
          <a:p>
            <a:pPr lvl="4" marL="2171700" indent="-228600">
              <a:spcBef>
                <a:spcPts val="0"/>
              </a:spcBef>
              <a:buSzPts val="1800"/>
              <a:defRPr sz="1800"/>
            </a:pPr>
            <a:r>
              <a:t>Formal Standards for enforcement procedures</a:t>
            </a:r>
          </a:p>
          <a:p>
            <a:pPr lvl="4" marL="2171700" indent="-228600">
              <a:spcBef>
                <a:spcPts val="0"/>
              </a:spcBef>
              <a:buSzPts val="1800"/>
              <a:defRPr sz="1800"/>
            </a:pPr>
            <a:r>
              <a:t>A testing platform that checks to see how much of the company is in compliance. </a:t>
            </a:r>
          </a:p>
        </p:txBody>
      </p:sp>
      <p:pic>
        <p:nvPicPr>
          <p:cNvPr id="249" name="Google Shape;225;p12" descr="Google Shape;225;p12"/>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5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855241" y="54009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0201666" fill="hold"/>
                                        <p:tgtEl>
                                          <p:spTgt spid="25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Google Shape;230;p13"/>
          <p:cNvSpPr txBox="1"/>
          <p:nvPr>
            <p:ph type="title"/>
          </p:nvPr>
        </p:nvSpPr>
        <p:spPr>
          <a:xfrm>
            <a:off x="2895600" y="764373"/>
            <a:ext cx="8610600" cy="1293028"/>
          </a:xfrm>
          <a:prstGeom prst="rect">
            <a:avLst/>
          </a:prstGeom>
        </p:spPr>
        <p:txBody>
          <a:bodyPr/>
          <a:lstStyle/>
          <a:p>
            <a:pPr/>
            <a:r>
              <a:t>CONCLUSIONS</a:t>
            </a:r>
          </a:p>
        </p:txBody>
      </p:sp>
      <p:sp>
        <p:nvSpPr>
          <p:cNvPr id="253" name="Google Shape;231;p13"/>
          <p:cNvSpPr txBox="1"/>
          <p:nvPr>
            <p:ph type="body" idx="1"/>
          </p:nvPr>
        </p:nvSpPr>
        <p:spPr>
          <a:xfrm>
            <a:off x="685800" y="2194560"/>
            <a:ext cx="10820400" cy="4024125"/>
          </a:xfrm>
          <a:prstGeom prst="rect">
            <a:avLst/>
          </a:prstGeom>
        </p:spPr>
        <p:txBody>
          <a:bodyPr/>
          <a:lstStyle/>
          <a:p>
            <a:pPr marL="228600" indent="-228600">
              <a:spcBef>
                <a:spcPts val="0"/>
              </a:spcBef>
            </a:pPr>
            <a:r>
              <a:t>Adoption of policies that rely less on past sign on’s and more on signing on every time, from every device regardless of the circumstances. </a:t>
            </a:r>
          </a:p>
          <a:p>
            <a:pPr marL="228600" indent="-228600">
              <a:spcBef>
                <a:spcPts val="0"/>
              </a:spcBef>
            </a:pPr>
            <a:r>
              <a:t>Adoption of tools that will increase the awareness throughout the company regarding the possible breaches that could happen. </a:t>
            </a:r>
          </a:p>
          <a:p>
            <a:pPr marL="228600" indent="-228600">
              <a:spcBef>
                <a:spcPts val="0"/>
              </a:spcBef>
            </a:pPr>
            <a:r>
              <a:t>Building out tools to check for compliance will increase awareness and direct the attention to the infosec team as to which department needs more attention. </a:t>
            </a:r>
          </a:p>
        </p:txBody>
      </p:sp>
      <p:pic>
        <p:nvPicPr>
          <p:cNvPr id="254" name="Google Shape;232;p13" descr="Google Shape;232;p13"/>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5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950046" y="543887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756666" fill="hold"/>
                                        <p:tgtEl>
                                          <p:spTgt spid="2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Google Shape;151;p3"/>
          <p:cNvSpPr txBox="1"/>
          <p:nvPr>
            <p:ph type="title"/>
          </p:nvPr>
        </p:nvSpPr>
        <p:spPr>
          <a:xfrm>
            <a:off x="2895600" y="764373"/>
            <a:ext cx="8610600" cy="1293028"/>
          </a:xfrm>
          <a:prstGeom prst="rect">
            <a:avLst/>
          </a:prstGeom>
        </p:spPr>
        <p:txBody>
          <a:bodyPr/>
          <a:lstStyle/>
          <a:p>
            <a:pPr/>
            <a:r>
              <a:t>OVERVIEW: DEFENSE IN DEPTH</a:t>
            </a:r>
          </a:p>
        </p:txBody>
      </p:sp>
      <p:sp>
        <p:nvSpPr>
          <p:cNvPr id="201" name="Google Shape;152;p3"/>
          <p:cNvSpPr txBox="1"/>
          <p:nvPr>
            <p:ph type="body" idx="1"/>
          </p:nvPr>
        </p:nvSpPr>
        <p:spPr>
          <a:xfrm>
            <a:off x="685800" y="2194560"/>
            <a:ext cx="10820400" cy="4024125"/>
          </a:xfrm>
          <a:prstGeom prst="rect">
            <a:avLst/>
          </a:prstGeom>
        </p:spPr>
        <p:txBody>
          <a:bodyPr/>
          <a:lstStyle/>
          <a:p>
            <a:pPr marL="0" indent="685800">
              <a:spcBef>
                <a:spcPts val="0"/>
              </a:spcBef>
              <a:buSzTx/>
              <a:buNone/>
            </a:pPr>
          </a:p>
        </p:txBody>
      </p:sp>
      <p:pic>
        <p:nvPicPr>
          <p:cNvPr id="202" name="NHS (Healthcare) Defense in Depth – Shaun Van NiekerkGoogle Shape;153;p3" descr="NHS (Healthcare) Defense in Depth – Shaun Van NiekerkGoogle Shape;153;p3"/>
          <p:cNvPicPr>
            <a:picLocks noChangeAspect="1"/>
          </p:cNvPicPr>
          <p:nvPr/>
        </p:nvPicPr>
        <p:blipFill>
          <a:blip r:embed="rId2">
            <a:extLst/>
          </a:blip>
          <a:stretch>
            <a:fillRect/>
          </a:stretch>
        </p:blipFill>
        <p:spPr>
          <a:xfrm>
            <a:off x="3160642" y="2839410"/>
            <a:ext cx="6453258" cy="3797198"/>
          </a:xfrm>
          <a:prstGeom prst="rect">
            <a:avLst/>
          </a:prstGeom>
          <a:ln w="12700">
            <a:miter lim="400000"/>
          </a:ln>
        </p:spPr>
      </p:pic>
      <p:pic>
        <p:nvPicPr>
          <p:cNvPr id="203" name="Google Shape;154;p3" descr="Google Shape;154;p3"/>
          <p:cNvPicPr>
            <a:picLocks noChangeAspect="1"/>
          </p:cNvPicPr>
          <p:nvPr/>
        </p:nvPicPr>
        <p:blipFill>
          <a:blip r:embed="rId3">
            <a:extLst/>
          </a:blip>
          <a:stretch>
            <a:fillRect/>
          </a:stretch>
        </p:blipFill>
        <p:spPr>
          <a:xfrm>
            <a:off x="11084073" y="5440526"/>
            <a:ext cx="886602" cy="1149226"/>
          </a:xfrm>
          <a:prstGeom prst="rect">
            <a:avLst/>
          </a:prstGeom>
          <a:ln w="12700">
            <a:miter lim="400000"/>
          </a:ln>
        </p:spPr>
      </p:pic>
      <p:pic>
        <p:nvPicPr>
          <p:cNvPr id="20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0855241" y="545783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8480000" fill="hold"/>
                                        <p:tgtEl>
                                          <p:spTgt spid="20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Google Shape;159;p4"/>
          <p:cNvSpPr txBox="1"/>
          <p:nvPr>
            <p:ph type="title"/>
          </p:nvPr>
        </p:nvSpPr>
        <p:spPr>
          <a:xfrm>
            <a:off x="2895600" y="764373"/>
            <a:ext cx="8610600" cy="1293028"/>
          </a:xfrm>
          <a:prstGeom prst="rect">
            <a:avLst/>
          </a:prstGeom>
        </p:spPr>
        <p:txBody>
          <a:bodyPr/>
          <a:lstStyle/>
          <a:p>
            <a:pPr/>
            <a:r>
              <a:t>THREATS MATRIX</a:t>
            </a:r>
          </a:p>
        </p:txBody>
      </p:sp>
      <p:sp>
        <p:nvSpPr>
          <p:cNvPr id="207" name="Google Shape;160;p4"/>
          <p:cNvSpPr txBox="1"/>
          <p:nvPr>
            <p:ph type="body" sz="quarter" idx="1"/>
          </p:nvPr>
        </p:nvSpPr>
        <p:spPr>
          <a:xfrm>
            <a:off x="685800" y="2194549"/>
            <a:ext cx="2486100" cy="4024202"/>
          </a:xfrm>
          <a:prstGeom prst="rect">
            <a:avLst/>
          </a:prstGeom>
        </p:spPr>
        <p:txBody>
          <a:bodyPr/>
          <a:lstStyle>
            <a:lvl1pPr marL="0" indent="228600">
              <a:lnSpc>
                <a:spcPct val="107916"/>
              </a:lnSpc>
              <a:spcBef>
                <a:spcPts val="0"/>
              </a:spcBef>
              <a:buSzTx/>
              <a:buNone/>
              <a:defRPr sz="2000"/>
            </a:lvl1pPr>
          </a:lstStyle>
          <a:p>
            <a:pPr/>
            <a:r>
              <a:t>[Populate the Threats Matrix table and provide explanations to summarize of all of your security risks.]</a:t>
            </a:r>
          </a:p>
        </p:txBody>
      </p:sp>
      <p:graphicFrame>
        <p:nvGraphicFramePr>
          <p:cNvPr id="208" name="Google Shape;161;p4"/>
          <p:cNvGraphicFramePr/>
          <p:nvPr/>
        </p:nvGraphicFramePr>
        <p:xfrm>
          <a:off x="3171899" y="2561050"/>
          <a:ext cx="7835226" cy="353865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030425"/>
                <a:gridCol w="3804800"/>
              </a:tblGrid>
              <a:tr h="1769325">
                <a:tc>
                  <a:txBody>
                    <a:bodyPr/>
                    <a:lstStyle/>
                    <a:p>
                      <a:pPr algn="ctr">
                        <a:defRPr sz="3600">
                          <a:sym typeface="Arial"/>
                        </a:defRPr>
                      </a:pPr>
                      <a:r>
                        <a:t>Likely:</a:t>
                      </a:r>
                    </a:p>
                    <a:p>
                      <a:pPr algn="ctr">
                        <a:defRPr sz="1200">
                          <a:sym typeface="Arial"/>
                        </a:defRPr>
                      </a:pPr>
                      <a:r>
                        <a:t>No unsigned integer wrapping</a:t>
                      </a:r>
                    </a:p>
                    <a:p>
                      <a:pPr algn="ctr">
                        <a:defRPr sz="1200">
                          <a:sym typeface="Arial"/>
                        </a:defRPr>
                      </a:pPr>
                      <a:r>
                        <a:t>Invalid String Format</a:t>
                      </a:r>
                    </a:p>
                    <a:p>
                      <a:pPr algn="ctr">
                        <a:defRPr sz="1200">
                          <a:sym typeface="Arial"/>
                        </a:defRPr>
                      </a:pPr>
                      <a:r>
                        <a:t>Rationalize The Standard</a:t>
                      </a:r>
                    </a:p>
                    <a:p>
                      <a:pPr algn="ctr">
                        <a:defRPr sz="1200">
                          <a:sym typeface="Arial"/>
                        </a:defRPr>
                      </a:pPr>
                      <a:r>
                        <a:t>Buffer Copy without checking the size of the input</a:t>
                      </a:r>
                    </a:p>
                    <a:p>
                      <a:pPr algn="ctr">
                        <a:defRPr sz="1200">
                          <a:sym typeface="Arial"/>
                        </a:defRPr>
                      </a:pPr>
                      <a:r>
                        <a:t>Disable Asserts After Checking The Code</a:t>
                      </a:r>
                    </a:p>
                    <a:p>
                      <a:pPr algn="ctr">
                        <a:defRPr sz="1200">
                          <a:sym typeface="Arial"/>
                        </a:defRPr>
                      </a:pPr>
                      <a:r>
                        <a:t>Exceptions Should Not Be Ignored</a:t>
                      </a:r>
                    </a:p>
                    <a:p>
                      <a:pPr algn="ctr">
                        <a:defRPr sz="1200">
                          <a:sym typeface="Arial"/>
                        </a:defRPr>
                      </a:pPr>
                    </a:p>
                  </a:txBody>
                  <a:tcPr marL="91425" marR="91425" marT="91425" marB="91425" anchor="t" anchorCtr="0" horzOverflow="overflow">
                    <a:lnL w="28575">
                      <a:solidFill>
                        <a:srgbClr val="9E9E9E"/>
                      </a:solidFill>
                    </a:lnL>
                    <a:lnR w="28575">
                      <a:solidFill>
                        <a:srgbClr val="9E9E9E"/>
                      </a:solidFill>
                    </a:lnR>
                    <a:lnT w="28575">
                      <a:solidFill>
                        <a:srgbClr val="9E9E9E"/>
                      </a:solidFill>
                    </a:lnT>
                    <a:lnB w="28575">
                      <a:solidFill>
                        <a:srgbClr val="9E9E9E"/>
                      </a:solidFill>
                    </a:lnB>
                    <a:solidFill>
                      <a:srgbClr val="FFF2CC"/>
                    </a:solidFill>
                  </a:tcPr>
                </a:tc>
                <a:tc>
                  <a:txBody>
                    <a:bodyPr/>
                    <a:lstStyle/>
                    <a:p>
                      <a:pPr algn="ctr">
                        <a:defRPr sz="1800"/>
                      </a:pPr>
                      <a:r>
                        <a:rPr sz="3600">
                          <a:sym typeface="Arial"/>
                        </a:rPr>
                        <a:t>Priority
</a:t>
                      </a:r>
                    </a:p>
                  </a:txBody>
                  <a:tcPr marL="91425" marR="91425" marT="91425" marB="91425" anchor="t" anchorCtr="0" horzOverflow="overflow">
                    <a:lnL w="28575">
                      <a:solidFill>
                        <a:srgbClr val="9E9E9E"/>
                      </a:solidFill>
                    </a:lnL>
                    <a:lnR w="28575">
                      <a:solidFill>
                        <a:srgbClr val="9E9E9E"/>
                      </a:solidFill>
                    </a:lnR>
                    <a:lnT w="28575">
                      <a:solidFill>
                        <a:srgbClr val="9E9E9E"/>
                      </a:solidFill>
                    </a:lnT>
                    <a:lnB w="28575">
                      <a:solidFill>
                        <a:srgbClr val="9E9E9E"/>
                      </a:solidFill>
                    </a:lnB>
                    <a:solidFill>
                      <a:srgbClr val="FFF2CC"/>
                    </a:solidFill>
                  </a:tcPr>
                </a:tc>
              </a:tr>
              <a:tr h="1769325">
                <a:tc>
                  <a:txBody>
                    <a:bodyPr/>
                    <a:lstStyle/>
                    <a:p>
                      <a:pPr algn="ctr">
                        <a:defRPr sz="1800"/>
                      </a:pPr>
                      <a:r>
                        <a:rPr sz="3600">
                          <a:sym typeface="Arial"/>
                        </a:rPr>
                        <a:t>Low priority
</a:t>
                      </a:r>
                    </a:p>
                  </a:txBody>
                  <a:tcPr marL="91425" marR="91425" marT="91425" marB="91425" anchor="t" anchorCtr="0" horzOverflow="overflow">
                    <a:lnL w="28575">
                      <a:solidFill>
                        <a:srgbClr val="9E9E9E"/>
                      </a:solidFill>
                    </a:lnL>
                    <a:lnR w="28575">
                      <a:solidFill>
                        <a:srgbClr val="9E9E9E"/>
                      </a:solidFill>
                    </a:lnR>
                    <a:lnT w="28575">
                      <a:solidFill>
                        <a:srgbClr val="9E9E9E"/>
                      </a:solidFill>
                    </a:lnT>
                    <a:lnB w="28575">
                      <a:solidFill>
                        <a:srgbClr val="9E9E9E"/>
                      </a:solidFill>
                    </a:lnB>
                    <a:solidFill>
                      <a:srgbClr val="FFF2CC"/>
                    </a:solidFill>
                  </a:tcPr>
                </a:tc>
                <a:tc>
                  <a:txBody>
                    <a:bodyPr/>
                    <a:lstStyle/>
                    <a:p>
                      <a:pPr algn="ctr">
                        <a:defRPr sz="3600">
                          <a:sym typeface="Arial"/>
                        </a:defRPr>
                      </a:pPr>
                      <a:r>
                        <a:t>Unlikely</a:t>
                      </a:r>
                    </a:p>
                    <a:p>
                      <a:pPr algn="ctr">
                        <a:defRPr sz="3600">
                          <a:solidFill>
                            <a:srgbClr val="FFD966"/>
                          </a:solidFill>
                          <a:sym typeface="Arial"/>
                        </a:defRPr>
                      </a:pPr>
                      <a:r>
                        <a:rPr sz="1200">
                          <a:solidFill>
                            <a:srgbClr val="000000"/>
                          </a:solidFill>
                        </a:rPr>
                        <a:t>incorrect-type conversion</a:t>
                      </a:r>
                      <a:endParaRPr sz="1200">
                        <a:solidFill>
                          <a:srgbClr val="000000"/>
                        </a:solidFill>
                      </a:endParaRPr>
                    </a:p>
                    <a:p>
                      <a:pPr algn="ctr">
                        <a:defRPr sz="3600">
                          <a:solidFill>
                            <a:srgbClr val="FFD966"/>
                          </a:solidFill>
                          <a:sym typeface="Arial"/>
                        </a:defRPr>
                      </a:pPr>
                      <a:r>
                        <a:rPr sz="1200">
                          <a:solidFill>
                            <a:srgbClr val="000000"/>
                          </a:solidFill>
                          <a:latin typeface="Times New Roman"/>
                          <a:ea typeface="Times New Roman"/>
                          <a:cs typeface="Times New Roman"/>
                          <a:sym typeface="Times New Roman"/>
                        </a:rPr>
                        <a:t>Account validity should be verified when authenticating users with PAM</a:t>
                      </a:r>
                      <a:endParaRPr sz="1200">
                        <a:solidFill>
                          <a:srgbClr val="000000"/>
                        </a:solidFill>
                        <a:latin typeface="Times New Roman"/>
                        <a:ea typeface="Times New Roman"/>
                        <a:cs typeface="Times New Roman"/>
                        <a:sym typeface="Times New Roman"/>
                      </a:endParaRPr>
                    </a:p>
                    <a:p>
                      <a:pPr algn="ctr" defTabSz="457200">
                        <a:defRPr sz="1200">
                          <a:uFill>
                            <a:solidFill>
                              <a:srgbClr val="000000"/>
                            </a:solidFill>
                          </a:uFill>
                          <a:latin typeface="Times New Roman"/>
                          <a:ea typeface="Times New Roman"/>
                          <a:cs typeface="Times New Roman"/>
                          <a:sym typeface="Times New Roman"/>
                        </a:defRPr>
                      </a:pPr>
                      <a:r>
                        <a:rPr sz="1100"/>
                        <a:t>Don’t cast to an enumeration value this not in range</a:t>
                      </a:r>
                      <a:endParaRPr sz="1100"/>
                    </a:p>
                    <a:p>
                      <a:pPr algn="ctr" defTabSz="457200">
                        <a:defRPr sz="1200">
                          <a:uFill>
                            <a:solidFill>
                              <a:srgbClr val="000000"/>
                            </a:solidFill>
                          </a:uFill>
                          <a:latin typeface="Times New Roman"/>
                          <a:ea typeface="Times New Roman"/>
                          <a:cs typeface="Times New Roman"/>
                          <a:sym typeface="Times New Roman"/>
                        </a:defRPr>
                      </a:pPr>
                      <a:r>
                        <a:rPr sz="1100"/>
                        <a:t>Close Files when they are no longer needed</a:t>
                      </a:r>
                    </a:p>
                  </a:txBody>
                  <a:tcPr marL="91425" marR="91425" marT="91425" marB="91425" anchor="t" anchorCtr="0" horzOverflow="overflow">
                    <a:lnL w="28575">
                      <a:solidFill>
                        <a:srgbClr val="9E9E9E"/>
                      </a:solidFill>
                    </a:lnL>
                    <a:lnR w="28575">
                      <a:solidFill>
                        <a:srgbClr val="9E9E9E"/>
                      </a:solidFill>
                    </a:lnR>
                    <a:lnT w="28575">
                      <a:solidFill>
                        <a:srgbClr val="9E9E9E"/>
                      </a:solidFill>
                    </a:lnT>
                    <a:lnB w="28575">
                      <a:solidFill>
                        <a:srgbClr val="9E9E9E"/>
                      </a:solidFill>
                    </a:lnB>
                    <a:solidFill>
                      <a:srgbClr val="FFF2CC"/>
                    </a:solidFill>
                  </a:tcPr>
                </a:tc>
              </a:tr>
            </a:tbl>
          </a:graphicData>
        </a:graphic>
      </p:graphicFrame>
      <p:pic>
        <p:nvPicPr>
          <p:cNvPr id="209" name="Google Shape;162;p4" descr="Google Shape;162;p4"/>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1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874202" y="532511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7685000" fill="hold"/>
                                        <p:tgtEl>
                                          <p:spTgt spid="2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Google Shape;167;p5"/>
          <p:cNvSpPr txBox="1"/>
          <p:nvPr>
            <p:ph type="title"/>
          </p:nvPr>
        </p:nvSpPr>
        <p:spPr>
          <a:xfrm>
            <a:off x="2895600" y="764373"/>
            <a:ext cx="8610600" cy="1293028"/>
          </a:xfrm>
          <a:prstGeom prst="rect">
            <a:avLst/>
          </a:prstGeom>
        </p:spPr>
        <p:txBody>
          <a:bodyPr/>
          <a:lstStyle/>
          <a:p>
            <a:pPr/>
            <a:r>
              <a:t>10 PRINCIPLES</a:t>
            </a:r>
          </a:p>
        </p:txBody>
      </p:sp>
      <p:sp>
        <p:nvSpPr>
          <p:cNvPr id="213" name="Google Shape;168;p5"/>
          <p:cNvSpPr txBox="1"/>
          <p:nvPr>
            <p:ph type="body" idx="1"/>
          </p:nvPr>
        </p:nvSpPr>
        <p:spPr>
          <a:xfrm>
            <a:off x="401965" y="1794610"/>
            <a:ext cx="10820401" cy="4024126"/>
          </a:xfrm>
          <a:prstGeom prst="rect">
            <a:avLst/>
          </a:prstGeom>
        </p:spPr>
        <p:txBody>
          <a:bodyPr/>
          <a:lstStyle/>
          <a:p>
            <a:pPr marL="91440" indent="-91440" defTabSz="365760">
              <a:spcBef>
                <a:spcPts val="0"/>
              </a:spcBef>
              <a:buSzPts val="800"/>
              <a:defRPr sz="800"/>
            </a:pPr>
          </a:p>
          <a:p>
            <a:pPr marL="91440" indent="-91440" defTabSz="365760">
              <a:spcBef>
                <a:spcPts val="0"/>
              </a:spcBef>
              <a:buSzPts val="800"/>
              <a:defRPr sz="800"/>
            </a:pPr>
            <a:r>
              <a:t>Validate Input Data</a:t>
            </a:r>
          </a:p>
          <a:p>
            <a:pPr lvl="1" marL="320040" indent="-91440" defTabSz="365760">
              <a:spcBef>
                <a:spcPts val="0"/>
              </a:spcBef>
              <a:buSzPts val="800"/>
              <a:defRPr sz="800"/>
            </a:pPr>
            <a:r>
              <a:t>Incorrect Type Conversions</a:t>
            </a:r>
          </a:p>
          <a:p>
            <a:pPr lvl="1" marL="320040" indent="-91440" defTabSz="365760">
              <a:spcBef>
                <a:spcPts val="0"/>
              </a:spcBef>
              <a:buSzPts val="800"/>
              <a:defRPr sz="800"/>
            </a:pPr>
            <a:r>
              <a:t>Rationalize the standard</a:t>
            </a:r>
          </a:p>
          <a:p>
            <a:pPr lvl="1" marL="320040" indent="-91440" defTabSz="365760">
              <a:spcBef>
                <a:spcPts val="0"/>
              </a:spcBef>
              <a:buSzPts val="800"/>
              <a:defRPr sz="800"/>
            </a:pPr>
            <a:r>
              <a:t>Exceptions should not be ignored</a:t>
            </a:r>
          </a:p>
          <a:p>
            <a:pPr marL="91440" indent="-91440" defTabSz="365760">
              <a:spcBef>
                <a:spcPts val="0"/>
              </a:spcBef>
              <a:buSzPts val="800"/>
              <a:defRPr sz="800"/>
            </a:pPr>
            <a:r>
              <a:t>Head Compiler Warnings </a:t>
            </a:r>
          </a:p>
          <a:p>
            <a:pPr lvl="1" marL="320040" indent="-91440" defTabSz="365760">
              <a:spcBef>
                <a:spcPts val="0"/>
              </a:spcBef>
              <a:buSzPts val="800"/>
              <a:defRPr sz="800"/>
            </a:pPr>
            <a:r>
              <a:t>Rationalize the standard</a:t>
            </a:r>
          </a:p>
          <a:p>
            <a:pPr lvl="1" marL="320040" indent="-91440" defTabSz="365760">
              <a:spcBef>
                <a:spcPts val="0"/>
              </a:spcBef>
              <a:buSzPts val="800"/>
              <a:defRPr sz="800"/>
            </a:pPr>
          </a:p>
          <a:p>
            <a:pPr marL="91440" indent="-91440" defTabSz="365760">
              <a:spcBef>
                <a:spcPts val="0"/>
              </a:spcBef>
              <a:buSzPts val="800"/>
              <a:defRPr sz="800"/>
            </a:pPr>
            <a:r>
              <a:t>Architect and Design For Security Policies</a:t>
            </a:r>
          </a:p>
          <a:p>
            <a:pPr lvl="1" marL="320040" indent="-91440" defTabSz="365760">
              <a:spcBef>
                <a:spcPts val="0"/>
              </a:spcBef>
              <a:buSzPts val="800"/>
              <a:defRPr sz="800"/>
            </a:pPr>
            <a:r>
              <a:t>Invalid String Format</a:t>
            </a:r>
          </a:p>
          <a:p>
            <a:pPr lvl="1" marL="320040" indent="-91440" defTabSz="365760">
              <a:spcBef>
                <a:spcPts val="0"/>
              </a:spcBef>
              <a:buSzPts val="800"/>
              <a:defRPr sz="800"/>
            </a:pPr>
            <a:r>
              <a:t>Buffer Copy Without Checking Size of Input</a:t>
            </a:r>
          </a:p>
          <a:p>
            <a:pPr lvl="1" marL="320040" indent="-91440" defTabSz="365760">
              <a:spcBef>
                <a:spcPts val="0"/>
              </a:spcBef>
              <a:buSzPts val="800"/>
              <a:defRPr sz="800"/>
            </a:pPr>
          </a:p>
          <a:p>
            <a:pPr marL="91440" indent="-91440" defTabSz="365760">
              <a:spcBef>
                <a:spcPts val="0"/>
              </a:spcBef>
              <a:buSzPts val="800"/>
              <a:defRPr sz="800"/>
            </a:pPr>
            <a:r>
              <a:t>Keep It Simple</a:t>
            </a:r>
          </a:p>
          <a:p>
            <a:pPr lvl="1" marL="320040" indent="-91440" defTabSz="365760">
              <a:spcBef>
                <a:spcPts val="0"/>
              </a:spcBef>
              <a:buSzPts val="800"/>
              <a:defRPr sz="800"/>
            </a:pPr>
            <a:r>
              <a:t>Rationalize the standard</a:t>
            </a:r>
          </a:p>
          <a:p>
            <a:pPr lvl="1" marL="320040" indent="-91440" defTabSz="365760">
              <a:spcBef>
                <a:spcPts val="0"/>
              </a:spcBef>
              <a:buSzPts val="800"/>
              <a:defRPr sz="800"/>
            </a:pPr>
            <a:r>
              <a:t>Disable asserts after testing code</a:t>
            </a:r>
          </a:p>
          <a:p>
            <a:pPr lvl="1" marL="320040" indent="-91440" defTabSz="365760">
              <a:spcBef>
                <a:spcPts val="0"/>
              </a:spcBef>
              <a:buSzPts val="800"/>
              <a:defRPr sz="800"/>
            </a:pPr>
            <a:r>
              <a:t>Exceptions Should not be ignored</a:t>
            </a:r>
          </a:p>
          <a:p>
            <a:pPr marL="91440" indent="-91440" defTabSz="365760">
              <a:spcBef>
                <a:spcPts val="0"/>
              </a:spcBef>
              <a:buSzPts val="800"/>
              <a:defRPr sz="800"/>
            </a:pPr>
            <a:r>
              <a:t>Default Deny</a:t>
            </a:r>
          </a:p>
          <a:p>
            <a:pPr lvl="1" marL="320040" indent="-91440" defTabSz="365760">
              <a:spcBef>
                <a:spcPts val="0"/>
              </a:spcBef>
              <a:buSzPts val="800"/>
              <a:defRPr sz="800"/>
            </a:pPr>
            <a:r>
              <a:t>Invalid String Format</a:t>
            </a:r>
          </a:p>
          <a:p>
            <a:pPr lvl="1" marL="320040" indent="-91440" defTabSz="365760">
              <a:spcBef>
                <a:spcPts val="0"/>
              </a:spcBef>
              <a:buSzPts val="800"/>
              <a:defRPr sz="800"/>
            </a:pPr>
            <a:r>
              <a:t>Account Validity should be verified when authenticating users with PAM </a:t>
            </a:r>
          </a:p>
          <a:p>
            <a:pPr marL="91440" indent="-91440" defTabSz="365760">
              <a:spcBef>
                <a:spcPts val="0"/>
              </a:spcBef>
              <a:buSzPts val="800"/>
              <a:defRPr sz="800"/>
            </a:pPr>
            <a:r>
              <a:t>Adhere To The Principle of Least Privilege</a:t>
            </a:r>
          </a:p>
          <a:p>
            <a:pPr lvl="1" marL="320040" indent="-91440" defTabSz="365760">
              <a:spcBef>
                <a:spcPts val="0"/>
              </a:spcBef>
              <a:buSzPts val="800"/>
              <a:defRPr sz="800"/>
            </a:pPr>
            <a:r>
              <a:t>Invalid String Format</a:t>
            </a:r>
          </a:p>
          <a:p>
            <a:pPr marL="91440" indent="-91440" defTabSz="365760">
              <a:spcBef>
                <a:spcPts val="0"/>
              </a:spcBef>
              <a:buSzPts val="800"/>
              <a:defRPr sz="800"/>
            </a:pPr>
          </a:p>
          <a:p>
            <a:pPr marL="91440" indent="-91440" defTabSz="365760">
              <a:spcBef>
                <a:spcPts val="0"/>
              </a:spcBef>
              <a:buSzPts val="800"/>
              <a:defRPr sz="800"/>
            </a:pPr>
            <a:r>
              <a:t>Sanitize Data Sent To Other Systems</a:t>
            </a:r>
          </a:p>
          <a:p>
            <a:pPr lvl="1" marL="320040" indent="-91440" defTabSz="365760">
              <a:spcBef>
                <a:spcPts val="0"/>
              </a:spcBef>
              <a:buSzPts val="800"/>
              <a:defRPr sz="800"/>
            </a:pPr>
            <a:r>
              <a:t>Invalid String Format</a:t>
            </a:r>
          </a:p>
          <a:p>
            <a:pPr lvl="1" marL="320040" indent="-91440" defTabSz="365760">
              <a:spcBef>
                <a:spcPts val="0"/>
              </a:spcBef>
              <a:buSzPts val="800"/>
              <a:defRPr sz="800"/>
            </a:pPr>
            <a:r>
              <a:t>Buffer Copy Without Checking Size of Input</a:t>
            </a:r>
          </a:p>
          <a:p>
            <a:pPr lvl="1" marL="320040" indent="-91440" defTabSz="365760">
              <a:spcBef>
                <a:spcPts val="0"/>
              </a:spcBef>
              <a:buSzPts val="800"/>
              <a:defRPr sz="800"/>
            </a:pPr>
            <a:r>
              <a:t>Disable asserts after testing code</a:t>
            </a:r>
          </a:p>
          <a:p>
            <a:pPr marL="91440" indent="-91440" defTabSz="365760">
              <a:spcBef>
                <a:spcPts val="0"/>
              </a:spcBef>
              <a:buSzPts val="800"/>
              <a:defRPr sz="800"/>
            </a:pPr>
          </a:p>
          <a:p>
            <a:pPr marL="91440" indent="-91440" defTabSz="365760">
              <a:spcBef>
                <a:spcPts val="0"/>
              </a:spcBef>
              <a:buSzPts val="800"/>
              <a:defRPr sz="800"/>
            </a:pPr>
            <a:r>
              <a:t>Practice Defense In Depth</a:t>
            </a:r>
          </a:p>
          <a:p>
            <a:pPr lvl="1" marL="320040" indent="-91440" defTabSz="365760">
              <a:spcBef>
                <a:spcPts val="0"/>
              </a:spcBef>
              <a:buSzPts val="800"/>
              <a:defRPr sz="800"/>
            </a:pPr>
            <a:r>
              <a:t>Incorrect Type Conversions</a:t>
            </a:r>
          </a:p>
          <a:p>
            <a:pPr lvl="1" marL="320040" indent="-91440" defTabSz="365760">
              <a:spcBef>
                <a:spcPts val="0"/>
              </a:spcBef>
              <a:buSzPts val="800"/>
              <a:defRPr sz="800"/>
            </a:pPr>
            <a:r>
              <a:t>Disable asserts after testing code</a:t>
            </a:r>
          </a:p>
          <a:p>
            <a:pPr lvl="1" marL="320040" indent="-91440" defTabSz="365760">
              <a:spcBef>
                <a:spcPts val="0"/>
              </a:spcBef>
              <a:buSzPts val="800"/>
              <a:defRPr sz="800"/>
            </a:pPr>
            <a:r>
              <a:t>Exceptions should not be ignored</a:t>
            </a:r>
          </a:p>
          <a:p>
            <a:pPr marL="91440" indent="-91440" defTabSz="365760">
              <a:spcBef>
                <a:spcPts val="0"/>
              </a:spcBef>
              <a:buSzPts val="800"/>
              <a:defRPr sz="800"/>
            </a:pPr>
            <a:r>
              <a:t>Use Effective Quality Assurance Techniques</a:t>
            </a:r>
          </a:p>
          <a:p>
            <a:pPr lvl="1" marL="320040" indent="-91440" defTabSz="365760">
              <a:spcBef>
                <a:spcPts val="0"/>
              </a:spcBef>
              <a:buSzPts val="800"/>
              <a:defRPr sz="800"/>
            </a:pPr>
            <a:r>
              <a:t>Buffer Copy Without Checking Size of Input</a:t>
            </a:r>
          </a:p>
          <a:p>
            <a:pPr marL="91440" indent="-91440" defTabSz="365760">
              <a:spcBef>
                <a:spcPts val="0"/>
              </a:spcBef>
              <a:buSzPts val="800"/>
              <a:defRPr sz="880"/>
            </a:pPr>
          </a:p>
          <a:p>
            <a:pPr marL="91440" indent="-91440" defTabSz="365760">
              <a:spcBef>
                <a:spcPts val="0"/>
              </a:spcBef>
              <a:buSzPts val="800"/>
              <a:defRPr sz="880"/>
            </a:pPr>
            <a:r>
              <a:t>Adopt A Secure Coding Standard</a:t>
            </a:r>
          </a:p>
        </p:txBody>
      </p:sp>
      <p:pic>
        <p:nvPicPr>
          <p:cNvPr id="214" name="Google Shape;169;p5" descr="Google Shape;169;p5"/>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1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063813" y="57422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7913333"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Google Shape;174;p6"/>
          <p:cNvSpPr txBox="1"/>
          <p:nvPr>
            <p:ph type="title"/>
          </p:nvPr>
        </p:nvSpPr>
        <p:spPr>
          <a:xfrm>
            <a:off x="2895600" y="764373"/>
            <a:ext cx="8610600" cy="1293028"/>
          </a:xfrm>
          <a:prstGeom prst="rect">
            <a:avLst/>
          </a:prstGeom>
        </p:spPr>
        <p:txBody>
          <a:bodyPr/>
          <a:lstStyle/>
          <a:p>
            <a:pPr/>
            <a:r>
              <a:t>CODING STANDARDS</a:t>
            </a:r>
          </a:p>
        </p:txBody>
      </p:sp>
      <p:sp>
        <p:nvSpPr>
          <p:cNvPr id="218" name="Google Shape;175;p6"/>
          <p:cNvSpPr txBox="1"/>
          <p:nvPr>
            <p:ph type="body" idx="1"/>
          </p:nvPr>
        </p:nvSpPr>
        <p:spPr>
          <a:xfrm>
            <a:off x="685800" y="2194560"/>
            <a:ext cx="10820400" cy="4024125"/>
          </a:xfrm>
          <a:prstGeom prst="rect">
            <a:avLst/>
          </a:prstGeom>
        </p:spPr>
        <p:txBody>
          <a:bodyPr/>
          <a:lstStyle/>
          <a:p>
            <a:pPr marL="224027" indent="-224027" defTabSz="896111">
              <a:spcBef>
                <a:spcPts val="0"/>
              </a:spcBef>
              <a:buSzPts val="1900"/>
              <a:defRPr sz="1960"/>
            </a:pPr>
            <a:r>
              <a:t>List the 10 coding standards. Explain your own ranking system for vulnerabilities, using specific details from the coding standards in your security policy.</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incorrect.-type conversion P9, L2</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No Unsigned Integer Wrapping P9, L2</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Invalid String Format P18, L1</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Rationalize the standard. P12, L1</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Buffer Copy Without Checking Size of Input P9, L2 </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Disable asserts after testing code P12, L1</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Exceptions should not be ignored P4, L3</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Account validity should be verified when authenticating users with PAM P4, L3</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Don’t cast to an enumeration value this not in range P9, L2</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t>Close Files when they are no longer needed P12, L1 </a:t>
            </a:r>
          </a:p>
          <a:p>
            <a:pPr marL="117909" indent="-117909" defTabSz="448055">
              <a:lnSpc>
                <a:spcPct val="100000"/>
              </a:lnSpc>
              <a:spcBef>
                <a:spcPts val="0"/>
              </a:spcBef>
              <a:buClrTx/>
              <a:buSzPct val="100000"/>
              <a:buFontTx/>
              <a:defRPr sz="1960">
                <a:uFill>
                  <a:solidFill>
                    <a:srgbClr val="000000"/>
                  </a:solidFill>
                </a:uFill>
                <a:latin typeface="Times New Roman"/>
                <a:ea typeface="Times New Roman"/>
                <a:cs typeface="Times New Roman"/>
                <a:sym typeface="Times New Roman"/>
              </a:defRPr>
            </a:pPr>
            <a:r>
              <a:rPr u="sng">
                <a:solidFill>
                  <a:srgbClr val="F0532B"/>
                </a:solidFill>
                <a:uFill>
                  <a:solidFill>
                    <a:srgbClr val="F0532B"/>
                  </a:solidFill>
                </a:uFill>
                <a:hlinkClick r:id="rId2" invalidUrl="" action="" tgtFrame="" tooltip="" history="1" highlightClick="0" endSnd="0"/>
              </a:rPr>
              <a:t>https://wiki.sei.cmu.edu/confluence/display/cplusplus/How+this+Coding+Standard+Is+Organized#HowthisCodingStandardIsOrganized-Identifiers</a:t>
            </a:r>
          </a:p>
        </p:txBody>
      </p:sp>
      <p:pic>
        <p:nvPicPr>
          <p:cNvPr id="219" name="Google Shape;176;p6" descr="Google Shape;176;p6"/>
          <p:cNvPicPr>
            <a:picLocks noChangeAspect="1"/>
          </p:cNvPicPr>
          <p:nvPr/>
        </p:nvPicPr>
        <p:blipFill>
          <a:blip r:embed="rId3">
            <a:extLst/>
          </a:blip>
          <a:stretch>
            <a:fillRect/>
          </a:stretch>
        </p:blipFill>
        <p:spPr>
          <a:xfrm>
            <a:off x="11084073" y="5440526"/>
            <a:ext cx="886602" cy="1149226"/>
          </a:xfrm>
          <a:prstGeom prst="rect">
            <a:avLst/>
          </a:prstGeom>
          <a:ln w="12700">
            <a:miter lim="400000"/>
          </a:ln>
        </p:spPr>
      </p:pic>
      <p:pic>
        <p:nvPicPr>
          <p:cNvPr id="22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0950046" y="538199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7236666" fill="hold"/>
                                        <p:tgtEl>
                                          <p:spTgt spid="22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Google Shape;181;p7"/>
          <p:cNvSpPr txBox="1"/>
          <p:nvPr>
            <p:ph type="title"/>
          </p:nvPr>
        </p:nvSpPr>
        <p:spPr>
          <a:xfrm>
            <a:off x="2895600" y="764373"/>
            <a:ext cx="8610600" cy="1293028"/>
          </a:xfrm>
          <a:prstGeom prst="rect">
            <a:avLst/>
          </a:prstGeom>
        </p:spPr>
        <p:txBody>
          <a:bodyPr/>
          <a:lstStyle/>
          <a:p>
            <a:pPr/>
            <a:r>
              <a:t>ENCRYPTION POLICIES</a:t>
            </a:r>
          </a:p>
        </p:txBody>
      </p:sp>
      <p:sp>
        <p:nvSpPr>
          <p:cNvPr id="223" name="Google Shape;182;p7"/>
          <p:cNvSpPr txBox="1"/>
          <p:nvPr>
            <p:ph type="body" idx="1"/>
          </p:nvPr>
        </p:nvSpPr>
        <p:spPr>
          <a:xfrm>
            <a:off x="685800" y="2194560"/>
            <a:ext cx="10820400" cy="4024125"/>
          </a:xfrm>
          <a:prstGeom prst="rect">
            <a:avLst/>
          </a:prstGeom>
        </p:spPr>
        <p:txBody>
          <a:bodyPr/>
          <a:lstStyle/>
          <a:p>
            <a:pPr marL="228600" indent="-228600">
              <a:spcBef>
                <a:spcPts val="0"/>
              </a:spcBef>
              <a:buSzPts val="2000"/>
              <a:defRPr sz="2000">
                <a:latin typeface="+mn-lt"/>
                <a:ea typeface="+mn-ea"/>
                <a:cs typeface="+mn-cs"/>
                <a:sym typeface="Arial"/>
              </a:defRPr>
            </a:pPr>
            <a:r>
              <a:t>We have improved our policies for encryption in flight, at rest, and in use data. </a:t>
            </a:r>
          </a:p>
          <a:p>
            <a:pPr marL="228600" indent="-228600">
              <a:spcBef>
                <a:spcPts val="0"/>
              </a:spcBef>
              <a:buSzPts val="2000"/>
              <a:defRPr sz="2000">
                <a:latin typeface="+mn-lt"/>
                <a:ea typeface="+mn-ea"/>
                <a:cs typeface="+mn-cs"/>
                <a:sym typeface="Arial"/>
              </a:defRPr>
            </a:pPr>
          </a:p>
          <a:p>
            <a:pPr marL="228600" indent="-228600">
              <a:spcBef>
                <a:spcPts val="0"/>
              </a:spcBef>
              <a:buSzPts val="2000"/>
              <a:defRPr sz="2000">
                <a:latin typeface="+mn-lt"/>
                <a:ea typeface="+mn-ea"/>
                <a:cs typeface="+mn-cs"/>
                <a:sym typeface="Arial"/>
              </a:defRPr>
            </a:pPr>
            <a:r>
              <a:t>Encryption In Rest: Encryption at rest refers to data where it is stored. (i.e. computer, phone, database, etc…)</a:t>
            </a:r>
          </a:p>
          <a:p>
            <a:pPr marL="228600" indent="-228600">
              <a:spcBef>
                <a:spcPts val="0"/>
              </a:spcBef>
              <a:buSzPts val="2000"/>
              <a:defRPr sz="2000">
                <a:latin typeface="+mn-lt"/>
                <a:ea typeface="+mn-ea"/>
                <a:cs typeface="+mn-cs"/>
                <a:sym typeface="Arial"/>
              </a:defRPr>
            </a:pPr>
          </a:p>
          <a:p>
            <a:pPr marL="228600" indent="-228600">
              <a:spcBef>
                <a:spcPts val="0"/>
              </a:spcBef>
              <a:buSzPts val="2000"/>
              <a:defRPr sz="2000">
                <a:latin typeface="+mn-lt"/>
                <a:ea typeface="+mn-ea"/>
                <a:cs typeface="+mn-cs"/>
                <a:sym typeface="Arial"/>
              </a:defRPr>
            </a:pPr>
            <a:r>
              <a:t>Encryption At Flight: Encryption in use protects data as it is in transit from one location to another. </a:t>
            </a:r>
          </a:p>
          <a:p>
            <a:pPr marL="228600" indent="-228600">
              <a:spcBef>
                <a:spcPts val="0"/>
              </a:spcBef>
              <a:buSzPts val="2000"/>
              <a:defRPr sz="2000">
                <a:latin typeface="+mn-lt"/>
                <a:ea typeface="+mn-ea"/>
                <a:cs typeface="+mn-cs"/>
                <a:sym typeface="Arial"/>
              </a:defRPr>
            </a:pPr>
          </a:p>
          <a:p>
            <a:pPr marL="0" indent="0" defTabSz="457200">
              <a:lnSpc>
                <a:spcPct val="100000"/>
              </a:lnSpc>
              <a:spcBef>
                <a:spcPts val="0"/>
              </a:spcBef>
              <a:buClrTx/>
              <a:buSzTx/>
              <a:buFontTx/>
              <a:buNone/>
              <a:defRPr sz="2000">
                <a:uFill>
                  <a:solidFill>
                    <a:srgbClr val="000000"/>
                  </a:solidFill>
                </a:uFill>
                <a:latin typeface="+mn-lt"/>
                <a:ea typeface="+mn-ea"/>
                <a:cs typeface="+mn-cs"/>
                <a:sym typeface="Arial"/>
              </a:defRPr>
            </a:pPr>
            <a:r>
              <a:t>Encryption in use: As data is being created, the data itself is encrypted while being created. </a:t>
            </a:r>
          </a:p>
        </p:txBody>
      </p:sp>
      <p:pic>
        <p:nvPicPr>
          <p:cNvPr id="224" name="Google Shape;183;p7" descr="Google Shape;183;p7"/>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2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817318" y="541991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7695000"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Google Shape;188;p8"/>
          <p:cNvSpPr txBox="1"/>
          <p:nvPr>
            <p:ph type="title"/>
          </p:nvPr>
        </p:nvSpPr>
        <p:spPr>
          <a:xfrm>
            <a:off x="2895600" y="764373"/>
            <a:ext cx="8610600" cy="1293028"/>
          </a:xfrm>
          <a:prstGeom prst="rect">
            <a:avLst/>
          </a:prstGeom>
        </p:spPr>
        <p:txBody>
          <a:bodyPr/>
          <a:lstStyle/>
          <a:p>
            <a:pPr/>
            <a:r>
              <a:t>TRIPLE-A POLICIES</a:t>
            </a:r>
          </a:p>
        </p:txBody>
      </p:sp>
      <p:sp>
        <p:nvSpPr>
          <p:cNvPr id="228" name="Google Shape;189;p8"/>
          <p:cNvSpPr txBox="1"/>
          <p:nvPr>
            <p:ph type="body" idx="1"/>
          </p:nvPr>
        </p:nvSpPr>
        <p:spPr>
          <a:xfrm>
            <a:off x="685800" y="2194560"/>
            <a:ext cx="10820400" cy="4024125"/>
          </a:xfrm>
          <a:prstGeom prst="rect">
            <a:avLst/>
          </a:prstGeom>
        </p:spPr>
        <p:txBody>
          <a:bodyPr/>
          <a:lstStyle/>
          <a:p>
            <a:pPr marL="228600" indent="-228600">
              <a:spcBef>
                <a:spcPts val="0"/>
              </a:spcBef>
              <a:buSzPts val="2400"/>
              <a:defRPr sz="2400"/>
            </a:pPr>
            <a:r>
              <a:t>[Explain the policies that support authentication, authorization, and accounting.]</a:t>
            </a:r>
          </a:p>
          <a:p>
            <a:pPr marL="228600" indent="-228600">
              <a:spcBef>
                <a:spcPts val="0"/>
              </a:spcBef>
              <a:buSzPts val="2400"/>
              <a:defRPr sz="2400"/>
            </a:pPr>
          </a:p>
          <a:p>
            <a:pPr marL="228600" indent="-228600">
              <a:spcBef>
                <a:spcPts val="0"/>
              </a:spcBef>
              <a:buSzPts val="2400"/>
              <a:defRPr sz="2400"/>
            </a:pPr>
            <a:r>
              <a:t>Triple A - Policies</a:t>
            </a:r>
          </a:p>
          <a:p>
            <a:pPr lvl="1" marL="800100" indent="-228600">
              <a:spcBef>
                <a:spcPts val="0"/>
              </a:spcBef>
              <a:buSzPts val="2400"/>
              <a:defRPr sz="2400"/>
            </a:pPr>
            <a:r>
              <a:t>Authentication</a:t>
            </a:r>
          </a:p>
          <a:p>
            <a:pPr lvl="1" marL="800100" indent="-228600">
              <a:spcBef>
                <a:spcPts val="0"/>
              </a:spcBef>
              <a:buSzPts val="2400"/>
              <a:defRPr sz="2400"/>
            </a:pPr>
            <a:r>
              <a:t>Authorization</a:t>
            </a:r>
          </a:p>
          <a:p>
            <a:pPr lvl="1" marL="800100" indent="-228600">
              <a:spcBef>
                <a:spcPts val="0"/>
              </a:spcBef>
              <a:buSzPts val="2400"/>
              <a:defRPr sz="2400"/>
            </a:pPr>
            <a:r>
              <a:t>Accounting</a:t>
            </a:r>
          </a:p>
        </p:txBody>
      </p:sp>
      <p:pic>
        <p:nvPicPr>
          <p:cNvPr id="229" name="Google Shape;190;p8" descr="Google Shape;190;p8"/>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760435" y="536303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27411666"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Google Shape;202;p9"/>
          <p:cNvSpPr txBox="1"/>
          <p:nvPr>
            <p:ph type="title"/>
          </p:nvPr>
        </p:nvSpPr>
        <p:spPr>
          <a:xfrm>
            <a:off x="2895600" y="764373"/>
            <a:ext cx="8610600" cy="1293028"/>
          </a:xfrm>
          <a:prstGeom prst="rect">
            <a:avLst/>
          </a:prstGeom>
        </p:spPr>
        <p:txBody>
          <a:bodyPr/>
          <a:lstStyle/>
          <a:p>
            <a:pPr/>
            <a:r>
              <a:t>AUTOMATION SUMMARY</a:t>
            </a:r>
          </a:p>
        </p:txBody>
      </p:sp>
      <p:pic>
        <p:nvPicPr>
          <p:cNvPr id="233" name="DevSec Ops Toolchain DiagramGoogle Shape;203;p9" descr="DevSec Ops Toolchain DiagramGoogle Shape;203;p9"/>
          <p:cNvPicPr>
            <a:picLocks noChangeAspect="1"/>
          </p:cNvPicPr>
          <p:nvPr/>
        </p:nvPicPr>
        <p:blipFill>
          <a:blip r:embed="rId2">
            <a:extLst/>
          </a:blip>
          <a:stretch>
            <a:fillRect/>
          </a:stretch>
        </p:blipFill>
        <p:spPr>
          <a:xfrm>
            <a:off x="2127250" y="2199481"/>
            <a:ext cx="7937500" cy="4013201"/>
          </a:xfrm>
          <a:prstGeom prst="rect">
            <a:avLst/>
          </a:prstGeom>
          <a:ln w="12700">
            <a:miter lim="400000"/>
          </a:ln>
        </p:spPr>
      </p:pic>
      <p:pic>
        <p:nvPicPr>
          <p:cNvPr id="234" name="Google Shape;204;p9" descr="Google Shape;204;p9"/>
          <p:cNvPicPr>
            <a:picLocks noChangeAspect="1"/>
          </p:cNvPicPr>
          <p:nvPr/>
        </p:nvPicPr>
        <p:blipFill>
          <a:blip r:embed="rId3">
            <a:extLst/>
          </a:blip>
          <a:stretch>
            <a:fillRect/>
          </a:stretch>
        </p:blipFill>
        <p:spPr>
          <a:xfrm>
            <a:off x="11084073" y="5440526"/>
            <a:ext cx="886602" cy="1149226"/>
          </a:xfrm>
          <a:prstGeom prst="rect">
            <a:avLst/>
          </a:prstGeom>
          <a:ln w="12700">
            <a:miter lim="400000"/>
          </a:ln>
        </p:spPr>
      </p:pic>
      <p:pic>
        <p:nvPicPr>
          <p:cNvPr id="23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1006930" y="540095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6126666" fill="hold"/>
                                        <p:tgtEl>
                                          <p:spTgt spid="2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Google Shape;209;p10"/>
          <p:cNvSpPr txBox="1"/>
          <p:nvPr>
            <p:ph type="title"/>
          </p:nvPr>
        </p:nvSpPr>
        <p:spPr>
          <a:xfrm>
            <a:off x="2895600" y="764373"/>
            <a:ext cx="8610600" cy="1293028"/>
          </a:xfrm>
          <a:prstGeom prst="rect">
            <a:avLst/>
          </a:prstGeom>
        </p:spPr>
        <p:txBody>
          <a:bodyPr/>
          <a:lstStyle/>
          <a:p>
            <a:pPr/>
            <a:r>
              <a:t>TOOLS</a:t>
            </a:r>
          </a:p>
        </p:txBody>
      </p:sp>
      <p:sp>
        <p:nvSpPr>
          <p:cNvPr id="238" name="Google Shape;210;p10"/>
          <p:cNvSpPr txBox="1"/>
          <p:nvPr>
            <p:ph type="body" idx="1"/>
          </p:nvPr>
        </p:nvSpPr>
        <p:spPr>
          <a:xfrm>
            <a:off x="685800" y="2194560"/>
            <a:ext cx="10820400" cy="4024125"/>
          </a:xfrm>
          <a:prstGeom prst="rect">
            <a:avLst/>
          </a:prstGeom>
        </p:spPr>
        <p:txBody>
          <a:bodyPr/>
          <a:lstStyle/>
          <a:p>
            <a:pPr lvl="1" marL="685800" indent="-228600">
              <a:spcBef>
                <a:spcPts val="0"/>
              </a:spcBef>
              <a:buSzPts val="2000"/>
              <a:defRPr sz="2000"/>
            </a:pPr>
            <a:r>
              <a:t>[Explain the DevSecOps pipeline.]</a:t>
            </a:r>
            <a:endParaRPr sz="1600"/>
          </a:p>
          <a:p>
            <a:pPr lvl="1" marL="685800" indent="-228600">
              <a:spcBef>
                <a:spcPts val="500"/>
              </a:spcBef>
              <a:buSzPts val="2000"/>
              <a:defRPr sz="2000"/>
            </a:pPr>
            <a:r>
              <a:t>[Summarize the external tools and where and how they are used in the context of the diagram.]</a:t>
            </a:r>
          </a:p>
        </p:txBody>
      </p:sp>
      <p:pic>
        <p:nvPicPr>
          <p:cNvPr id="239" name="Google Shape;211;p10" descr="Google Shape;211;p10"/>
          <p:cNvPicPr>
            <a:picLocks noChangeAspect="1"/>
          </p:cNvPicPr>
          <p:nvPr/>
        </p:nvPicPr>
        <p:blipFill>
          <a:blip r:embed="rId2">
            <a:extLst/>
          </a:blip>
          <a:stretch>
            <a:fillRect/>
          </a:stretch>
        </p:blipFill>
        <p:spPr>
          <a:xfrm>
            <a:off x="11084073" y="5440526"/>
            <a:ext cx="886602" cy="1149226"/>
          </a:xfrm>
          <a:prstGeom prst="rect">
            <a:avLst/>
          </a:prstGeom>
          <a:ln w="12700">
            <a:miter lim="400000"/>
          </a:ln>
        </p:spPr>
      </p:pic>
      <p:pic>
        <p:nvPicPr>
          <p:cNvPr id="24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006930" y="536303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7018333" fill="hold"/>
                                        <p:tgtEl>
                                          <p:spTgt spid="2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0"/>
                </p:tgtEl>
              </p:cMediaNode>
            </p:audio>
          </p:childTnLst>
        </p:cTn>
      </p:par>
    </p:tnLst>
  </p:timing>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000000"/>
      </a:lt1>
      <a:dk2>
        <a:srgbClr val="A7A7A7"/>
      </a:dk2>
      <a:lt2>
        <a:srgbClr val="535353"/>
      </a:lt2>
      <a:accent1>
        <a:srgbClr val="DF2E28"/>
      </a:accent1>
      <a:accent2>
        <a:srgbClr val="FE801A"/>
      </a:accent2>
      <a:accent3>
        <a:srgbClr val="E9BF35"/>
      </a:accent3>
      <a:accent4>
        <a:srgbClr val="81BB42"/>
      </a:accent4>
      <a:accent5>
        <a:srgbClr val="32C7A9"/>
      </a:accent5>
      <a:accent6>
        <a:srgbClr val="4A9BDC"/>
      </a:accent6>
      <a:hlink>
        <a:srgbClr val="0000FF"/>
      </a:hlink>
      <a:folHlink>
        <a:srgbClr val="FF00FF"/>
      </a:folHlink>
    </a:clrScheme>
    <a:fontScheme name="Vapor Trail">
      <a:majorFont>
        <a:latin typeface="Helvetica"/>
        <a:ea typeface="Helvetica"/>
        <a:cs typeface="Helvetica"/>
      </a:majorFont>
      <a:minorFont>
        <a:latin typeface="Arial"/>
        <a:ea typeface="Arial"/>
        <a:cs typeface="Arial"/>
      </a:minorFont>
    </a:fontScheme>
    <a:fmtScheme name="Vapor Trai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A7A7A7"/>
      </a:dk2>
      <a:lt2>
        <a:srgbClr val="535353"/>
      </a:lt2>
      <a:accent1>
        <a:srgbClr val="DF2E28"/>
      </a:accent1>
      <a:accent2>
        <a:srgbClr val="FE801A"/>
      </a:accent2>
      <a:accent3>
        <a:srgbClr val="E9BF35"/>
      </a:accent3>
      <a:accent4>
        <a:srgbClr val="81BB42"/>
      </a:accent4>
      <a:accent5>
        <a:srgbClr val="32C7A9"/>
      </a:accent5>
      <a:accent6>
        <a:srgbClr val="4A9BDC"/>
      </a:accent6>
      <a:hlink>
        <a:srgbClr val="0000FF"/>
      </a:hlink>
      <a:folHlink>
        <a:srgbClr val="FF00FF"/>
      </a:folHlink>
    </a:clrScheme>
    <a:fontScheme name="Vapor Trail">
      <a:majorFont>
        <a:latin typeface="Helvetica"/>
        <a:ea typeface="Helvetica"/>
        <a:cs typeface="Helvetica"/>
      </a:majorFont>
      <a:minorFont>
        <a:latin typeface="Arial"/>
        <a:ea typeface="Arial"/>
        <a:cs typeface="Arial"/>
      </a:minorFont>
    </a:fontScheme>
    <a:fmtScheme name="Vapor Trai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